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203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04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205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206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207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208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209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210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211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212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213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214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215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216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217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218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219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220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221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22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23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24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25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26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27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28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29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30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31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232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233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234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235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236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237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238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239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240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241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242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243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244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245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246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247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248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249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250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251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252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253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254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255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256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257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258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259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260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261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262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263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264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265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266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267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268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269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270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271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272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273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274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275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276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277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278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279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280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281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282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283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284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285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286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287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288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289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290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291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292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293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294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295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296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297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298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299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300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301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302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303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304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305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306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307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308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309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310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311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312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313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314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315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316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317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318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319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320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321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322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323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324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325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326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327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328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329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330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331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332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333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334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335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336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337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338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339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340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341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342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343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344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345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346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347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348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349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350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351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352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353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354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355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356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357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358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359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360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361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362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363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364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365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366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367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368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369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370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371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372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373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374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375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376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377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378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379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380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381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382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383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384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385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386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387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388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389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390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391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392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393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394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395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396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397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398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399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400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401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402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403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404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</p:sldIdLst>
  <p:notesMasterIdLst>
    <p:notesMasterId r:id="rId20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指标简单排序" id="{f25bd337-def7-dcc9-1208-1b01d0edd4d6}">
          <p14:sldIdLst/>
        </p14:section>
        <p14:section name="Default-1" id="{cf6a5dc8-171c-f7ec-f2c4-600f7f552e31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</p14:sldIdLst>
        </p14:section>
        <p14:section name="院内专科指标评分排序" id="{79f4e789-9df0-1fd0-e09b-dada05aa6418}">
          <p14:sldIdLst/>
        </p14:section>
        <p14:section name="Default-2" id="{efe77c30-5349-a43d-df43-0e15b277aeb1}">
          <p14:sldIdLst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</p14:sldIdLst>
        </p14:section>
        <p14:section name="院内专科指标评分雷达图" id="{cbefa827-6426-8226-7f3c-a5bf457d560d}">
          <p14:sldIdLst/>
        </p14:section>
        <p14:section name="院内专科BCG散点图" id="{12f943c1-73f3-c7f6-d6c9-c1f2f2330723}">
          <p14:sldIdLst/>
        </p14:section>
        <p14:section name="院内专科梯队表格" id="{68884d32-f61d-0a62-6d43-676712b5d284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notesMaster" Target="notesMasters/notesMaster1.xml"/><Relationship Id="rId206" Type="http://schemas.openxmlformats.org/officeDocument/2006/relationships/presProps" Target="presProps.xml"/><Relationship Id="rId207" Type="http://schemas.openxmlformats.org/officeDocument/2006/relationships/viewProps" Target="viewProps.xml"/><Relationship Id="rId208" Type="http://schemas.openxmlformats.org/officeDocument/2006/relationships/theme" Target="theme/theme1.xml"/><Relationship Id="rId209" Type="http://schemas.openxmlformats.org/officeDocument/2006/relationships/tableStyles" Target="tableStyles.xml"/></Relationships>
</file>

<file path=ppt/charts/_rels/chart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.xlsx"/></Relationships>
</file>

<file path=ppt/charts/_rels/chart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.xlsx"/></Relationships>
</file>

<file path=ppt/charts/_rels/chart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.xlsx"/></Relationships>
</file>

<file path=ppt/charts/_rels/chart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.xlsx"/></Relationships>
</file>

<file path=ppt/charts/_rels/chart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.xlsx"/></Relationships>
</file>

<file path=ppt/charts/_rels/chart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.xlsx"/></Relationships>
</file>

<file path=ppt/charts/_rels/chart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.xlsx"/></Relationships>
</file>

<file path=ppt/charts/_rels/chart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.xlsx"/></Relationships>
</file>

<file path=ppt/charts/_rels/chart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.xlsx"/></Relationships>
</file>

<file path=ppt/charts/_rels/chart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.xlsx"/></Relationships>
</file>

<file path=ppt/charts/_rels/chart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.xlsx"/></Relationships>
</file>

<file path=ppt/charts/_rels/chart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.xlsx"/></Relationships>
</file>

<file path=ppt/charts/_rels/chart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.xlsx"/></Relationships>
</file>

<file path=ppt/charts/_rels/chart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.xlsx"/></Relationships>
</file>

<file path=ppt/charts/_rels/chart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.xlsx"/></Relationships>
</file>

<file path=ppt/charts/_rels/chart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.xlsx"/></Relationships>
</file>

<file path=ppt/charts/_rels/chart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.xlsx"/></Relationships>
</file>

<file path=ppt/charts/_rels/chart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.xlsx"/></Relationships>
</file>

<file path=ppt/charts/_rels/chart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.xlsx"/></Relationships>
</file>

<file path=ppt/charts/_rels/chart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.xlsx"/></Relationships>
</file>

<file path=ppt/charts/_rels/chart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.xlsx"/></Relationships>
</file>

<file path=ppt/charts/_rels/chart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.xlsx"/></Relationships>
</file>

<file path=ppt/charts/_rels/chart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.xlsx"/></Relationships>
</file>

<file path=ppt/charts/_rels/chart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.xlsx"/></Relationships>
</file>

<file path=ppt/charts/_rels/chart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.xlsx"/></Relationships>
</file>

<file path=ppt/charts/_rels/chart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.xlsx"/></Relationships>
</file>

<file path=ppt/charts/_rels/chart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.xlsx"/></Relationships>
</file>

<file path=ppt/charts/_rels/chart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.xlsx"/></Relationships>
</file>

<file path=ppt/charts/_rels/chart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.xlsx"/></Relationships>
</file>

<file path=ppt/charts/_rels/chart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.xlsx"/></Relationships>
</file>

<file path=ppt/charts/_rels/chart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.xlsx"/></Relationships>
</file>

<file path=ppt/charts/_rels/chart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.xlsx"/></Relationships>
</file>

<file path=ppt/charts/_rels/chart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.xlsx"/></Relationships>
</file>

<file path=ppt/charts/_rels/chart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.xlsx"/></Relationships>
</file>

<file path=ppt/charts/_rels/chart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.xlsx"/></Relationships>
</file>

<file path=ppt/charts/_rels/chart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.xlsx"/></Relationships>
</file>

<file path=ppt/charts/_rels/chart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.xlsx"/></Relationships>
</file>

<file path=ppt/charts/_rels/chart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.xlsx"/></Relationships>
</file>

<file path=ppt/charts/_rels/chart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.xlsx"/></Relationships>
</file>

<file path=ppt/charts/_rels/chart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.xlsx"/></Relationships>
</file>

<file path=ppt/charts/_rels/chart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.xlsx"/></Relationships>
</file>

<file path=ppt/charts/_rels/chart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.xlsx"/></Relationships>
</file>

<file path=ppt/charts/_rels/chart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.xlsx"/></Relationships>
</file>

<file path=ppt/charts/_rels/chart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.xlsx"/></Relationships>
</file>

<file path=ppt/charts/_rels/chart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.xlsx"/></Relationships>
</file>

<file path=ppt/charts/_rels/chart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.xlsx"/></Relationships>
</file>

<file path=ppt/charts/_rels/chart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.xlsx"/></Relationships>
</file>

<file path=ppt/charts/_rels/chart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.xlsx"/></Relationships>
</file>

<file path=ppt/charts/_rels/chart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1.xlsx"/></Relationships>
</file>

<file path=ppt/charts/_rels/chart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2.xlsx"/></Relationships>
</file>

<file path=ppt/charts/_rels/chart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3.xlsx"/></Relationships>
</file>

<file path=ppt/charts/_rels/chart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4.xlsx"/></Relationships>
</file>

<file path=ppt/charts/_rels/chart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5.xlsx"/></Relationships>
</file>

<file path=ppt/charts/_rels/chart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6.xlsx"/></Relationships>
</file>

<file path=ppt/charts/_rels/chart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7.xlsx"/></Relationships>
</file>

<file path=ppt/charts/_rels/chart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8.xlsx"/></Relationships>
</file>

<file path=ppt/charts/_rels/chart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9.xlsx"/></Relationships>
</file>

<file path=ppt/charts/_rels/chart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0.xlsx"/></Relationships>
</file>

<file path=ppt/charts/_rels/chart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1.xlsx"/></Relationships>
</file>

<file path=ppt/charts/_rels/chart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2.xlsx"/></Relationships>
</file>

<file path=ppt/charts/_rels/chart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3.xlsx"/></Relationships>
</file>

<file path=ppt/charts/_rels/chart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4.xlsx"/></Relationships>
</file>

<file path=ppt/charts/_rels/chart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5.xlsx"/></Relationships>
</file>

<file path=ppt/charts/_rels/chart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6.xlsx"/></Relationships>
</file>

<file path=ppt/charts/_rels/chart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7.xlsx"/></Relationships>
</file>

<file path=ppt/charts/_rels/chart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8.xlsx"/></Relationships>
</file>

<file path=ppt/charts/_rels/chart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9.xlsx"/></Relationships>
</file>

<file path=ppt/charts/_rels/chart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0.xlsx"/></Relationships>
</file>

<file path=ppt/charts/_rels/chart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1.xlsx"/></Relationships>
</file>

<file path=ppt/charts/_rels/chart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2.xlsx"/></Relationships>
</file>

<file path=ppt/charts/_rels/chart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3.xlsx"/></Relationships>
</file>

<file path=ppt/charts/_rels/chart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4.xlsx"/></Relationships>
</file>

<file path=ppt/charts/_rels/chart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5.xlsx"/></Relationships>
</file>

<file path=ppt/charts/_rels/chart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6.xlsx"/></Relationships>
</file>

<file path=ppt/charts/_rels/chart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7.xlsx"/></Relationships>
</file>

<file path=ppt/charts/_rels/chart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8.xlsx"/></Relationships>
</file>

<file path=ppt/charts/_rels/chart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9.xlsx"/></Relationships>
</file>

<file path=ppt/charts/_rels/chart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0.xlsx"/></Relationships>
</file>

<file path=ppt/charts/_rels/chart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1.xlsx"/></Relationships>
</file>

<file path=ppt/charts/_rels/chart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2.xlsx"/></Relationships>
</file>

<file path=ppt/charts/_rels/chart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3.xlsx"/></Relationships>
</file>

<file path=ppt/charts/_rels/chart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4.xlsx"/></Relationships>
</file>

<file path=ppt/charts/_rels/chart2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5.xlsx"/></Relationships>
</file>

<file path=ppt/charts/_rels/chart2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6.xlsx"/></Relationships>
</file>

<file path=ppt/charts/_rels/chart2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7.xlsx"/></Relationships>
</file>

<file path=ppt/charts/_rels/chart2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8.xlsx"/></Relationships>
</file>

<file path=ppt/charts/_rels/chart2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9.xlsx"/></Relationships>
</file>

<file path=ppt/charts/_rels/chart2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0.xlsx"/></Relationships>
</file>

<file path=ppt/charts/_rels/chart2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1.xlsx"/></Relationships>
</file>

<file path=ppt/charts/_rels/chart2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2.xlsx"/></Relationships>
</file>

<file path=ppt/charts/_rels/chart2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3.xlsx"/></Relationships>
</file>

<file path=ppt/charts/_rels/chart2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4.xlsx"/></Relationships>
</file>

<file path=ppt/charts/_rels/chart2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5.xlsx"/></Relationships>
</file>

<file path=ppt/charts/_rels/chart2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6.xlsx"/></Relationships>
</file>

<file path=ppt/charts/_rels/chart2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7.xlsx"/></Relationships>
</file>

<file path=ppt/charts/_rels/chart2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8.xlsx"/></Relationships>
</file>

<file path=ppt/charts/_rels/chart2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9.xlsx"/></Relationships>
</file>

<file path=ppt/charts/_rels/chart3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0.xlsx"/></Relationships>
</file>

<file path=ppt/charts/_rels/chart3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1.xlsx"/></Relationships>
</file>

<file path=ppt/charts/_rels/chart3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2.xlsx"/></Relationships>
</file>

<file path=ppt/charts/_rels/chart3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3.xlsx"/></Relationships>
</file>

<file path=ppt/charts/_rels/chart3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4.xlsx"/></Relationships>
</file>

<file path=ppt/charts/_rels/chart3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5.xlsx"/></Relationships>
</file>

<file path=ppt/charts/_rels/chart3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6.xlsx"/></Relationships>
</file>

<file path=ppt/charts/_rels/chart3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7.xlsx"/></Relationships>
</file>

<file path=ppt/charts/_rels/chart3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8.xlsx"/></Relationships>
</file>

<file path=ppt/charts/_rels/chart3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9.xlsx"/></Relationships>
</file>

<file path=ppt/charts/_rels/chart3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0.xlsx"/></Relationships>
</file>

<file path=ppt/charts/_rels/chart3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1.xlsx"/></Relationships>
</file>

<file path=ppt/charts/_rels/chart3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2.xlsx"/></Relationships>
</file>

<file path=ppt/charts/_rels/chart3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3.xlsx"/></Relationships>
</file>

<file path=ppt/charts/_rels/chart3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4.xlsx"/></Relationships>
</file>

<file path=ppt/charts/_rels/chart3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5.xlsx"/></Relationships>
</file>

<file path=ppt/charts/_rels/chart3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6.xlsx"/></Relationships>
</file>

<file path=ppt/charts/_rels/chart3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7.xlsx"/></Relationships>
</file>

<file path=ppt/charts/_rels/chart3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8.xlsx"/></Relationships>
</file>

<file path=ppt/charts/_rels/chart3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9.xlsx"/></Relationships>
</file>

<file path=ppt/charts/_rels/chart3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0.xlsx"/></Relationships>
</file>

<file path=ppt/charts/_rels/chart3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1.xlsx"/></Relationships>
</file>

<file path=ppt/charts/_rels/chart3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2.xlsx"/></Relationships>
</file>

<file path=ppt/charts/_rels/chart3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3.xlsx"/></Relationships>
</file>

<file path=ppt/charts/_rels/chart3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4.xlsx"/></Relationships>
</file>

<file path=ppt/charts/_rels/chart3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5.xlsx"/></Relationships>
</file>

<file path=ppt/charts/_rels/chart3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6.xlsx"/></Relationships>
</file>

<file path=ppt/charts/_rels/chart3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7.xlsx"/></Relationships>
</file>

<file path=ppt/charts/_rels/chart3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8.xlsx"/></Relationships>
</file>

<file path=ppt/charts/_rels/chart3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9.xlsx"/></Relationships>
</file>

<file path=ppt/charts/_rels/chart3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0.xlsx"/></Relationships>
</file>

<file path=ppt/charts/_rels/chart3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1.xlsx"/></Relationships>
</file>

<file path=ppt/charts/_rels/chart3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2.xlsx"/></Relationships>
</file>

<file path=ppt/charts/_rels/chart3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3.xlsx"/></Relationships>
</file>

<file path=ppt/charts/_rels/chart3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4.xlsx"/></Relationships>
</file>

<file path=ppt/charts/_rels/chart3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5.xlsx"/></Relationships>
</file>

<file path=ppt/charts/_rels/chart3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6.xlsx"/></Relationships>
</file>

<file path=ppt/charts/_rels/chart3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7.xlsx"/></Relationships>
</file>

<file path=ppt/charts/_rels/chart3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8.xlsx"/></Relationships>
</file>

<file path=ppt/charts/_rels/chart3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9.xlsx"/></Relationships>
</file>

<file path=ppt/charts/_rels/chart3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0.xlsx"/></Relationships>
</file>

<file path=ppt/charts/_rels/chart3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1.xlsx"/></Relationships>
</file>

<file path=ppt/charts/_rels/chart3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2.xlsx"/></Relationships>
</file>

<file path=ppt/charts/_rels/chart3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3.xlsx"/></Relationships>
</file>

<file path=ppt/charts/_rels/chart3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4.xlsx"/></Relationships>
</file>

<file path=ppt/charts/_rels/chart3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5.xlsx"/></Relationships>
</file>

<file path=ppt/charts/_rels/chart3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6.xlsx"/></Relationships>
</file>

<file path=ppt/charts/_rels/chart3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7.xlsx"/></Relationships>
</file>

<file path=ppt/charts/_rels/chart3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8.xlsx"/></Relationships>
</file>

<file path=ppt/charts/_rels/chart3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9.xlsx"/></Relationships>
</file>

<file path=ppt/charts/_rels/chart3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0.xlsx"/></Relationships>
</file>

<file path=ppt/charts/_rels/chart3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1.xlsx"/></Relationships>
</file>

<file path=ppt/charts/_rels/chart3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2.xlsx"/></Relationships>
</file>

<file path=ppt/charts/_rels/chart3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3.xlsx"/></Relationships>
</file>

<file path=ppt/charts/_rels/chart3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4.xlsx"/></Relationships>
</file>

<file path=ppt/charts/_rels/chart3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5.xlsx"/></Relationships>
</file>

<file path=ppt/charts/_rels/chart3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6.xlsx"/></Relationships>
</file>

<file path=ppt/charts/_rels/chart3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7.xlsx"/></Relationships>
</file>

<file path=ppt/charts/_rels/chart3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8.xlsx"/></Relationships>
</file>

<file path=ppt/charts/_rels/chart3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9.xlsx"/></Relationships>
</file>

<file path=ppt/charts/_rels/chart3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0.xlsx"/></Relationships>
</file>

<file path=ppt/charts/_rels/chart3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1.xlsx"/></Relationships>
</file>

<file path=ppt/charts/_rels/chart3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2.xlsx"/></Relationships>
</file>

<file path=ppt/charts/_rels/chart3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3.xlsx"/></Relationships>
</file>

<file path=ppt/charts/_rels/chart3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4.xlsx"/></Relationships>
</file>

<file path=ppt/charts/_rels/chart3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5.xlsx"/></Relationships>
</file>

<file path=ppt/charts/_rels/chart3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6.xlsx"/></Relationships>
</file>

<file path=ppt/charts/_rels/chart3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7.xlsx"/></Relationships>
</file>

<file path=ppt/charts/_rels/chart3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8.xlsx"/></Relationships>
</file>

<file path=ppt/charts/_rels/chart3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9.xlsx"/></Relationships>
</file>

<file path=ppt/charts/_rels/chart3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0.xlsx"/></Relationships>
</file>

<file path=ppt/charts/_rels/chart3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1.xlsx"/></Relationships>
</file>

<file path=ppt/charts/_rels/chart3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2.xlsx"/></Relationships>
</file>

<file path=ppt/charts/_rels/chart3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3.xlsx"/></Relationships>
</file>

<file path=ppt/charts/_rels/chart3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4.xlsx"/></Relationships>
</file>

<file path=ppt/charts/_rels/chart3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5.xlsx"/></Relationships>
</file>

<file path=ppt/charts/_rels/chart3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6.xlsx"/></Relationships>
</file>

<file path=ppt/charts/_rels/chart3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7.xlsx"/></Relationships>
</file>

<file path=ppt/charts/_rels/chart3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8.xlsx"/></Relationships>
</file>

<file path=ppt/charts/_rels/chart3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9.xlsx"/></Relationships>
</file>

<file path=ppt/charts/_rels/chart3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0.xlsx"/></Relationships>
</file>

<file path=ppt/charts/_rels/chart3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1.xlsx"/></Relationships>
</file>

<file path=ppt/charts/_rels/chart3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2.xlsx"/></Relationships>
</file>

<file path=ppt/charts/_rels/chart3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3.xlsx"/></Relationships>
</file>

<file path=ppt/charts/_rels/chart3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4.xlsx"/></Relationships>
</file>

<file path=ppt/charts/_rels/chart3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5.xlsx"/></Relationships>
</file>

<file path=ppt/charts/_rels/chart3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6.xlsx"/></Relationships>
</file>

<file path=ppt/charts/_rels/chart3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7.xlsx"/></Relationships>
</file>

<file path=ppt/charts/_rels/chart3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8.xlsx"/></Relationships>
</file>

<file path=ppt/charts/_rels/chart3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9.xlsx"/></Relationships>
</file>

<file path=ppt/charts/_rels/chart3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0.xlsx"/></Relationships>
</file>

<file path=ppt/charts/_rels/chart3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1.xlsx"/></Relationships>
</file>

<file path=ppt/charts/_rels/chart3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2.xlsx"/></Relationships>
</file>

<file path=ppt/charts/_rels/chart3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3.xlsx"/></Relationships>
</file>

<file path=ppt/charts/_rels/chart3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4.xlsx"/></Relationships>
</file>

<file path=ppt/charts/_rels/chart3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5.xlsx"/></Relationships>
</file>

<file path=ppt/charts/_rels/chart3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6.xlsx"/></Relationships>
</file>

<file path=ppt/charts/_rels/chart3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7.xlsx"/></Relationships>
</file>

<file path=ppt/charts/_rels/chart3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8.xlsx"/></Relationships>
</file>

<file path=ppt/charts/_rels/chart3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9.xlsx"/></Relationships>
</file>

<file path=ppt/charts/_rels/chart4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0.xlsx"/></Relationships>
</file>

<file path=ppt/charts/_rels/chart4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1.xlsx"/></Relationships>
</file>

<file path=ppt/charts/_rels/chart4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2.xlsx"/></Relationships>
</file>

<file path=ppt/charts/_rels/chart4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3.xlsx"/></Relationships>
</file>

<file path=ppt/charts/_rels/chart4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4.xlsx"/></Relationships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重症医学科</c:v>
                </c:pt>
                <c:pt idx="2">
                  <c:v>肛肠科</c:v>
                </c:pt>
                <c:pt idx="3">
                  <c:v>医院</c:v>
                </c:pt>
                <c:pt idx="4">
                  <c:v>运动损伤骨科</c:v>
                </c:pt>
                <c:pt idx="5">
                  <c:v>针灸科</c:v>
                </c:pt>
                <c:pt idx="6">
                  <c:v>泌尿外科</c:v>
                </c:pt>
                <c:pt idx="7">
                  <c:v>脑病二科</c:v>
                </c:pt>
                <c:pt idx="8">
                  <c:v>内分泌科</c:v>
                </c:pt>
                <c:pt idx="9">
                  <c:v>关节骨科</c:v>
                </c:pt>
                <c:pt idx="10">
                  <c:v>脾胃科消化科合并</c:v>
                </c:pt>
                <c:pt idx="11">
                  <c:v>消化内科</c:v>
                </c:pt>
                <c:pt idx="12">
                  <c:v>推拿科</c:v>
                </c:pt>
                <c:pt idx="13">
                  <c:v>周围血管科</c:v>
                </c:pt>
                <c:pt idx="14">
                  <c:v>风湿病科</c:v>
                </c:pt>
                <c:pt idx="15">
                  <c:v>乳腺甲状腺外科</c:v>
                </c:pt>
                <c:pt idx="16">
                  <c:v>肾病科</c:v>
                </c:pt>
                <c:pt idx="17">
                  <c:v>男科</c:v>
                </c:pt>
                <c:pt idx="18">
                  <c:v>胸外科</c:v>
                </c:pt>
                <c:pt idx="19">
                  <c:v>口腔科</c:v>
                </c:pt>
                <c:pt idx="20">
                  <c:v>创伤骨科</c:v>
                </c:pt>
                <c:pt idx="21">
                  <c:v>东区重症医学科</c:v>
                </c:pt>
                <c:pt idx="22">
                  <c:v>皮肤科</c:v>
                </c:pt>
                <c:pt idx="23">
                  <c:v>中医外治中心</c:v>
                </c:pt>
                <c:pt idx="24">
                  <c:v>神经内科</c:v>
                </c:pt>
                <c:pt idx="25">
                  <c:v>肝病科</c:v>
                </c:pt>
                <c:pt idx="26">
                  <c:v>小儿骨科</c:v>
                </c:pt>
                <c:pt idx="27">
                  <c:v>脾胃病科</c:v>
                </c:pt>
                <c:pt idx="28">
                  <c:v>脑病一科</c:v>
                </c:pt>
                <c:pt idx="29">
                  <c:v>耳鼻喉科</c:v>
                </c:pt>
                <c:pt idx="30">
                  <c:v>脊柱骨科</c:v>
                </c:pt>
                <c:pt idx="31">
                  <c:v>血液科</c:v>
                </c:pt>
                <c:pt idx="32">
                  <c:v>心病三科</c:v>
                </c:pt>
                <c:pt idx="33">
                  <c:v>心病一科</c:v>
                </c:pt>
                <c:pt idx="34">
                  <c:v>心病四科</c:v>
                </c:pt>
                <c:pt idx="35">
                  <c:v>康复科</c:v>
                </c:pt>
                <c:pt idx="36">
                  <c:v>治未病中心</c:v>
                </c:pt>
                <c:pt idx="37">
                  <c:v>眼科</c:v>
                </c:pt>
                <c:pt idx="38">
                  <c:v>肿瘤内科</c:v>
                </c:pt>
                <c:pt idx="39">
                  <c:v>心病二科</c:v>
                </c:pt>
                <c:pt idx="40">
                  <c:v>综合内科</c:v>
                </c:pt>
                <c:pt idx="41">
                  <c:v>妇科妇二科合并</c:v>
                </c:pt>
                <c:pt idx="42">
                  <c:v>儿科</c:v>
                </c:pt>
                <c:pt idx="43">
                  <c:v>西区重症医学科</c:v>
                </c:pt>
                <c:pt idx="44">
                  <c:v>美容皮肤科</c:v>
                </c:pt>
                <c:pt idx="45">
                  <c:v>老年医学科</c:v>
                </c:pt>
                <c:pt idx="46">
                  <c:v>脑病三科</c:v>
                </c:pt>
                <c:pt idx="47">
                  <c:v>普通外科</c:v>
                </c:pt>
                <c:pt idx="48">
                  <c:v>身心医学科</c:v>
                </c:pt>
                <c:pt idx="49">
                  <c:v>心血管内科</c:v>
                </c:pt>
                <c:pt idx="50">
                  <c:v>骨科</c:v>
                </c:pt>
                <c:pt idx="51">
                  <c:v>微创骨科</c:v>
                </c:pt>
                <c:pt idx="52">
                  <c:v>妇科</c:v>
                </c:pt>
                <c:pt idx="53">
                  <c:v>肾脏内科</c:v>
                </c:pt>
                <c:pt idx="54">
                  <c:v>神经外科</c:v>
                </c:pt>
                <c:pt idx="55">
                  <c:v>呼吸内科</c:v>
                </c:pt>
                <c:pt idx="56">
                  <c:v>产科</c:v>
                </c:pt>
                <c:pt idx="57">
                  <c:v>肝胆外科</c:v>
                </c:pt>
                <c:pt idx="58">
                  <c:v>小儿推拿科</c:v>
                </c:pt>
                <c:pt idx="59">
                  <c:v>妇二科</c:v>
                </c:pt>
                <c:pt idx="60">
                  <c:v>东区肾病科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92.59266631601457</c:v>
                </c:pt>
                <c:pt idx="2">
                  <c:v>92.13208774062747</c:v>
                </c:pt>
                <c:pt idx="3">
                  <c:v>89.97403073036023</c:v>
                </c:pt>
                <c:pt idx="4">
                  <c:v>89.56221402418706</c:v>
                </c:pt>
                <c:pt idx="5">
                  <c:v>88.22968653225102</c:v>
                </c:pt>
                <c:pt idx="6">
                  <c:v>83.19151023764407</c:v>
                </c:pt>
                <c:pt idx="7">
                  <c:v>82.24335132871275</c:v>
                </c:pt>
                <c:pt idx="8">
                  <c:v>81.50211598739257</c:v>
                </c:pt>
                <c:pt idx="9">
                  <c:v>79.59968530860044</c:v>
                </c:pt>
                <c:pt idx="10">
                  <c:v>79.00985826372604</c:v>
                </c:pt>
                <c:pt idx="11">
                  <c:v>76.88669145888116</c:v>
                </c:pt>
                <c:pt idx="12">
                  <c:v>76.71315188059033</c:v>
                </c:pt>
                <c:pt idx="13">
                  <c:v>73.93162945198655</c:v>
                </c:pt>
                <c:pt idx="14">
                  <c:v>71.63668959904288</c:v>
                </c:pt>
                <c:pt idx="15">
                  <c:v>68.92802391345182</c:v>
                </c:pt>
                <c:pt idx="16">
                  <c:v>68.3519546757513</c:v>
                </c:pt>
                <c:pt idx="17">
                  <c:v>67.61574338995533</c:v>
                </c:pt>
                <c:pt idx="18">
                  <c:v>65.75533212767999</c:v>
                </c:pt>
                <c:pt idx="19">
                  <c:v>64.12825670989423</c:v>
                </c:pt>
                <c:pt idx="20">
                  <c:v>62.421847473611706</c:v>
                </c:pt>
                <c:pt idx="21">
                  <c:v>59.196498342813314</c:v>
                </c:pt>
                <c:pt idx="22">
                  <c:v>58.82866351931278</c:v>
                </c:pt>
                <c:pt idx="23">
                  <c:v>51.74623029305758</c:v>
                </c:pt>
                <c:pt idx="24">
                  <c:v>50.24107661730018</c:v>
                </c:pt>
                <c:pt idx="25">
                  <c:v>49.761042185315965</c:v>
                </c:pt>
                <c:pt idx="26">
                  <c:v>49.30881247393566</c:v>
                </c:pt>
                <c:pt idx="27">
                  <c:v>48.094874780154875</c:v>
                </c:pt>
                <c:pt idx="28">
                  <c:v>47.45684558608178</c:v>
                </c:pt>
                <c:pt idx="29">
                  <c:v>46.340875697497516</c:v>
                </c:pt>
                <c:pt idx="30">
                  <c:v>44.52229975300581</c:v>
                </c:pt>
                <c:pt idx="31">
                  <c:v>43.45824136293591</c:v>
                </c:pt>
                <c:pt idx="32">
                  <c:v>43.24053076923353</c:v>
                </c:pt>
                <c:pt idx="33">
                  <c:v>41.72694003185306</c:v>
                </c:pt>
                <c:pt idx="34">
                  <c:v>41.44542004664347</c:v>
                </c:pt>
                <c:pt idx="35">
                  <c:v>40.84981900595803</c:v>
                </c:pt>
                <c:pt idx="36">
                  <c:v>36.170694349545876</c:v>
                </c:pt>
                <c:pt idx="37">
                  <c:v>35.19886433790356</c:v>
                </c:pt>
                <c:pt idx="38">
                  <c:v>34.47751671196224</c:v>
                </c:pt>
                <c:pt idx="39">
                  <c:v>34.1402755654679</c:v>
                </c:pt>
                <c:pt idx="40">
                  <c:v>28.7464296771045</c:v>
                </c:pt>
                <c:pt idx="41">
                  <c:v>25.995006460203452</c:v>
                </c:pt>
                <c:pt idx="42">
                  <c:v>22.6360089000706</c:v>
                </c:pt>
                <c:pt idx="43">
                  <c:v>21.017411293595757</c:v>
                </c:pt>
                <c:pt idx="44">
                  <c:v>20.43410326725812</c:v>
                </c:pt>
                <c:pt idx="45">
                  <c:v>19.875656838783918</c:v>
                </c:pt>
                <c:pt idx="46">
                  <c:v>19.809439982175014</c:v>
                </c:pt>
                <c:pt idx="47">
                  <c:v>18.474840115687407</c:v>
                </c:pt>
                <c:pt idx="48">
                  <c:v>16.032910133553145</c:v>
                </c:pt>
                <c:pt idx="49">
                  <c:v>13.90813652273193</c:v>
                </c:pt>
                <c:pt idx="50">
                  <c:v>13.674964792027744</c:v>
                </c:pt>
                <c:pt idx="51">
                  <c:v>13.66941267277635</c:v>
                </c:pt>
                <c:pt idx="52">
                  <c:v>13.145569753210463</c:v>
                </c:pt>
                <c:pt idx="53">
                  <c:v>13.055543441854267</c:v>
                </c:pt>
                <c:pt idx="54">
                  <c:v>12.910220226779256</c:v>
                </c:pt>
                <c:pt idx="55">
                  <c:v>11.351740686855186</c:v>
                </c:pt>
                <c:pt idx="56">
                  <c:v>8.41776539089123</c:v>
                </c:pt>
                <c:pt idx="57">
                  <c:v>6.368805246830078</c:v>
                </c:pt>
                <c:pt idx="58">
                  <c:v>6.006135969512183</c:v>
                </c:pt>
                <c:pt idx="59">
                  <c:v>2.775999695589215</c:v>
                </c:pt>
                <c:pt idx="60">
                  <c:v>2.6578251212681763</c:v>
                </c:pt>
                <c:pt idx="61">
                  <c:v>2.609447247266683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针灸科</c:v>
                </c:pt>
                <c:pt idx="2">
                  <c:v>消化内科</c:v>
                </c:pt>
                <c:pt idx="3">
                  <c:v>普通外科</c:v>
                </c:pt>
                <c:pt idx="4">
                  <c:v>身心医学科</c:v>
                </c:pt>
                <c:pt idx="5">
                  <c:v>肾病科</c:v>
                </c:pt>
                <c:pt idx="6">
                  <c:v>美容皮肤科</c:v>
                </c:pt>
                <c:pt idx="7">
                  <c:v>眼科</c:v>
                </c:pt>
                <c:pt idx="8">
                  <c:v>胸外科</c:v>
                </c:pt>
                <c:pt idx="9">
                  <c:v>心病三科</c:v>
                </c:pt>
                <c:pt idx="10">
                  <c:v>关节骨科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风湿病科</c:v>
                </c:pt>
                <c:pt idx="15">
                  <c:v>儿科</c:v>
                </c:pt>
                <c:pt idx="16">
                  <c:v>显微骨科</c:v>
                </c:pt>
                <c:pt idx="17">
                  <c:v>脾胃科消化科合并</c:v>
                </c:pt>
                <c:pt idx="18">
                  <c:v>重症医学科</c:v>
                </c:pt>
                <c:pt idx="19">
                  <c:v>医院</c:v>
                </c:pt>
                <c:pt idx="20">
                  <c:v>肝胆外科</c:v>
                </c:pt>
                <c:pt idx="21">
                  <c:v>微创骨科</c:v>
                </c:pt>
                <c:pt idx="22">
                  <c:v>脾胃病科</c:v>
                </c:pt>
                <c:pt idx="23">
                  <c:v>中医外治中心</c:v>
                </c:pt>
                <c:pt idx="24">
                  <c:v>肝病科</c:v>
                </c:pt>
                <c:pt idx="25">
                  <c:v>皮肤科</c:v>
                </c:pt>
                <c:pt idx="26">
                  <c:v>脑病一科</c:v>
                </c:pt>
                <c:pt idx="27">
                  <c:v>乳腺甲状腺外科</c:v>
                </c:pt>
                <c:pt idx="28">
                  <c:v>脑病二科</c:v>
                </c:pt>
                <c:pt idx="29">
                  <c:v>妇科妇二科合并</c:v>
                </c:pt>
                <c:pt idx="30">
                  <c:v>妇二科</c:v>
                </c:pt>
                <c:pt idx="31">
                  <c:v>心病二科</c:v>
                </c:pt>
                <c:pt idx="32">
                  <c:v>东区重症医学科</c:v>
                </c:pt>
                <c:pt idx="33">
                  <c:v>中医经典科</c:v>
                </c:pt>
                <c:pt idx="34">
                  <c:v>肾脏内科</c:v>
                </c:pt>
                <c:pt idx="35">
                  <c:v>推拿科</c:v>
                </c:pt>
                <c:pt idx="36">
                  <c:v>老年医学科</c:v>
                </c:pt>
                <c:pt idx="37">
                  <c:v>耳鼻喉科</c:v>
                </c:pt>
                <c:pt idx="38">
                  <c:v>心血管内科</c:v>
                </c:pt>
                <c:pt idx="39">
                  <c:v>心病四科</c:v>
                </c:pt>
                <c:pt idx="40">
                  <c:v>内分泌科</c:v>
                </c:pt>
                <c:pt idx="41">
                  <c:v>口腔科</c:v>
                </c:pt>
                <c:pt idx="42">
                  <c:v>心病一科</c:v>
                </c:pt>
                <c:pt idx="43">
                  <c:v>西区重症医学科</c:v>
                </c:pt>
                <c:pt idx="44">
                  <c:v>男科</c:v>
                </c:pt>
                <c:pt idx="45">
                  <c:v>泌尿外科</c:v>
                </c:pt>
                <c:pt idx="46">
                  <c:v>血液科</c:v>
                </c:pt>
                <c:pt idx="47">
                  <c:v>骨科</c:v>
                </c:pt>
                <c:pt idx="48">
                  <c:v>小儿骨科</c:v>
                </c:pt>
                <c:pt idx="49">
                  <c:v>肛肠科</c:v>
                </c:pt>
                <c:pt idx="50">
                  <c:v>呼吸内科</c:v>
                </c:pt>
                <c:pt idx="51">
                  <c:v>运动损伤骨科</c:v>
                </c:pt>
                <c:pt idx="52">
                  <c:v>治未病中心</c:v>
                </c:pt>
                <c:pt idx="53">
                  <c:v>周围血管科</c:v>
                </c:pt>
                <c:pt idx="54">
                  <c:v>神经内科</c:v>
                </c:pt>
                <c:pt idx="55">
                  <c:v>脑病三科</c:v>
                </c:pt>
                <c:pt idx="56">
                  <c:v>神经外科</c:v>
                </c:pt>
                <c:pt idx="57">
                  <c:v>脊柱骨科</c:v>
                </c:pt>
                <c:pt idx="58">
                  <c:v>产科</c:v>
                </c:pt>
                <c:pt idx="59">
                  <c:v>小儿推拿科</c:v>
                </c:pt>
                <c:pt idx="60">
                  <c:v>东区肾病科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94.25356454665345</c:v>
                </c:pt>
                <c:pt idx="2">
                  <c:v>89.0694751901314</c:v>
                </c:pt>
                <c:pt idx="3">
                  <c:v>87.60799991148882</c:v>
                </c:pt>
                <c:pt idx="4">
                  <c:v>87.53452117570106</c:v>
                </c:pt>
                <c:pt idx="5">
                  <c:v>87.22089165068962</c:v>
                </c:pt>
                <c:pt idx="6">
                  <c:v>84.46983030948063</c:v>
                </c:pt>
                <c:pt idx="7">
                  <c:v>83.98392001646306</c:v>
                </c:pt>
                <c:pt idx="8">
                  <c:v>81.70669615293191</c:v>
                </c:pt>
                <c:pt idx="9">
                  <c:v>80.55227988567127</c:v>
                </c:pt>
                <c:pt idx="10">
                  <c:v>76.21031743941002</c:v>
                </c:pt>
                <c:pt idx="11">
                  <c:v>75.21640107684628</c:v>
                </c:pt>
                <c:pt idx="12">
                  <c:v>75.19017839290296</c:v>
                </c:pt>
                <c:pt idx="13">
                  <c:v>74.82554714087273</c:v>
                </c:pt>
                <c:pt idx="14">
                  <c:v>74.78956347749882</c:v>
                </c:pt>
                <c:pt idx="15">
                  <c:v>74.29489673866405</c:v>
                </c:pt>
                <c:pt idx="16">
                  <c:v>72.1923379960235</c:v>
                </c:pt>
                <c:pt idx="17">
                  <c:v>71.81410411032311</c:v>
                </c:pt>
                <c:pt idx="18">
                  <c:v>71.0742034129546</c:v>
                </c:pt>
                <c:pt idx="19">
                  <c:v>70.95544490062844</c:v>
                </c:pt>
                <c:pt idx="20">
                  <c:v>70.52609333152597</c:v>
                </c:pt>
                <c:pt idx="21">
                  <c:v>68.0443832747737</c:v>
                </c:pt>
                <c:pt idx="22">
                  <c:v>66.91980555632267</c:v>
                </c:pt>
                <c:pt idx="23">
                  <c:v>65.83705184921244</c:v>
                </c:pt>
                <c:pt idx="24">
                  <c:v>64.48285465943738</c:v>
                </c:pt>
                <c:pt idx="25">
                  <c:v>64.34384250459316</c:v>
                </c:pt>
                <c:pt idx="26">
                  <c:v>64.20767813955264</c:v>
                </c:pt>
                <c:pt idx="27">
                  <c:v>63.95661860384387</c:v>
                </c:pt>
                <c:pt idx="28">
                  <c:v>63.066287828061405</c:v>
                </c:pt>
                <c:pt idx="29">
                  <c:v>61.43373223742121</c:v>
                </c:pt>
                <c:pt idx="30">
                  <c:v>60.09684499228353</c:v>
                </c:pt>
                <c:pt idx="31">
                  <c:v>58.366832109687806</c:v>
                </c:pt>
                <c:pt idx="32">
                  <c:v>54.244800555767</c:v>
                </c:pt>
                <c:pt idx="33">
                  <c:v>51.808665648921725</c:v>
                </c:pt>
                <c:pt idx="34">
                  <c:v>47.50206787842506</c:v>
                </c:pt>
                <c:pt idx="35">
                  <c:v>47.39656787414025</c:v>
                </c:pt>
                <c:pt idx="36">
                  <c:v>47.179730840470555</c:v>
                </c:pt>
                <c:pt idx="37">
                  <c:v>45.05955544114049</c:v>
                </c:pt>
                <c:pt idx="38">
                  <c:v>42.3499697162137</c:v>
                </c:pt>
                <c:pt idx="39">
                  <c:v>41.9463852265697</c:v>
                </c:pt>
                <c:pt idx="40">
                  <c:v>41.21810621808638</c:v>
                </c:pt>
                <c:pt idx="41">
                  <c:v>40.1598378458681</c:v>
                </c:pt>
                <c:pt idx="42">
                  <c:v>38.50611290475045</c:v>
                </c:pt>
                <c:pt idx="43">
                  <c:v>34.59659601295322</c:v>
                </c:pt>
                <c:pt idx="44">
                  <c:v>33.47345873339209</c:v>
                </c:pt>
                <c:pt idx="45">
                  <c:v>27.479948818598764</c:v>
                </c:pt>
                <c:pt idx="46">
                  <c:v>26.45983929054241</c:v>
                </c:pt>
                <c:pt idx="47">
                  <c:v>25.87726182884036</c:v>
                </c:pt>
                <c:pt idx="48">
                  <c:v>23.26958265950294</c:v>
                </c:pt>
                <c:pt idx="49">
                  <c:v>19.85439004430225</c:v>
                </c:pt>
                <c:pt idx="50">
                  <c:v>17.68365763173687</c:v>
                </c:pt>
                <c:pt idx="51">
                  <c:v>17.518317052097785</c:v>
                </c:pt>
                <c:pt idx="52">
                  <c:v>16.198822422350155</c:v>
                </c:pt>
                <c:pt idx="53">
                  <c:v>14.623675899207832</c:v>
                </c:pt>
                <c:pt idx="54">
                  <c:v>14.002944261545181</c:v>
                </c:pt>
                <c:pt idx="55">
                  <c:v>12.16297087078122</c:v>
                </c:pt>
                <c:pt idx="56">
                  <c:v>11.923452326042908</c:v>
                </c:pt>
                <c:pt idx="57">
                  <c:v>10.458248276460559</c:v>
                </c:pt>
                <c:pt idx="58">
                  <c:v>3.9474754622660813</c:v>
                </c:pt>
                <c:pt idx="59">
                  <c:v>2.8461914185265558</c:v>
                </c:pt>
                <c:pt idx="60">
                  <c:v>2.7821223965789788</c:v>
                </c:pt>
                <c:pt idx="61">
                  <c:v>1.8024277056035487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周围血管科</c:v>
                </c:pt>
                <c:pt idx="3">
                  <c:v>神经外科</c:v>
                </c:pt>
                <c:pt idx="4">
                  <c:v>东区肾病科</c:v>
                </c:pt>
                <c:pt idx="5">
                  <c:v>产科</c:v>
                </c:pt>
                <c:pt idx="6">
                  <c:v>心血管内科</c:v>
                </c:pt>
                <c:pt idx="7">
                  <c:v>血液科</c:v>
                </c:pt>
                <c:pt idx="8">
                  <c:v>消化内科</c:v>
                </c:pt>
                <c:pt idx="9">
                  <c:v>泌尿外科</c:v>
                </c:pt>
                <c:pt idx="10">
                  <c:v>创伤骨科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骨科</c:v>
                </c:pt>
                <c:pt idx="14">
                  <c:v>乳腺甲状腺外科</c:v>
                </c:pt>
                <c:pt idx="15">
                  <c:v>心病四科</c:v>
                </c:pt>
                <c:pt idx="16">
                  <c:v>心病二科</c:v>
                </c:pt>
                <c:pt idx="17">
                  <c:v>重症医学科</c:v>
                </c:pt>
                <c:pt idx="18">
                  <c:v>妇科妇二科合并</c:v>
                </c:pt>
                <c:pt idx="19">
                  <c:v>东区重症医学科</c:v>
                </c:pt>
                <c:pt idx="20">
                  <c:v>脑病一科</c:v>
                </c:pt>
                <c:pt idx="21">
                  <c:v>微创骨科</c:v>
                </c:pt>
                <c:pt idx="22">
                  <c:v>关节骨科</c:v>
                </c:pt>
                <c:pt idx="23">
                  <c:v>眼科</c:v>
                </c:pt>
                <c:pt idx="24">
                  <c:v>普通外科</c:v>
                </c:pt>
                <c:pt idx="25">
                  <c:v>康复科</c:v>
                </c:pt>
                <c:pt idx="26">
                  <c:v>小儿骨科</c:v>
                </c:pt>
                <c:pt idx="27">
                  <c:v>皮肤科</c:v>
                </c:pt>
                <c:pt idx="28">
                  <c:v>肿瘤内科</c:v>
                </c:pt>
                <c:pt idx="29">
                  <c:v>综合内科</c:v>
                </c:pt>
                <c:pt idx="30">
                  <c:v>中医经典科</c:v>
                </c:pt>
                <c:pt idx="31">
                  <c:v>耳鼻喉科</c:v>
                </c:pt>
                <c:pt idx="32">
                  <c:v>肾病科</c:v>
                </c:pt>
                <c:pt idx="33">
                  <c:v>运动损伤骨科</c:v>
                </c:pt>
                <c:pt idx="34">
                  <c:v>脾胃科消化科合并</c:v>
                </c:pt>
                <c:pt idx="35">
                  <c:v>肛肠科</c:v>
                </c:pt>
                <c:pt idx="36">
                  <c:v>胸外科</c:v>
                </c:pt>
                <c:pt idx="37">
                  <c:v>心病一科</c:v>
                </c:pt>
                <c:pt idx="38">
                  <c:v>老年医学科</c:v>
                </c:pt>
                <c:pt idx="39">
                  <c:v>儿科</c:v>
                </c:pt>
                <c:pt idx="40">
                  <c:v>脑病三科</c:v>
                </c:pt>
                <c:pt idx="41">
                  <c:v>内分泌科</c:v>
                </c:pt>
                <c:pt idx="42">
                  <c:v>脊柱骨科</c:v>
                </c:pt>
                <c:pt idx="43">
                  <c:v>肝病科</c:v>
                </c:pt>
                <c:pt idx="44">
                  <c:v>小儿推拿科</c:v>
                </c:pt>
                <c:pt idx="45">
                  <c:v>口腔科</c:v>
                </c:pt>
                <c:pt idx="46">
                  <c:v>心病三科</c:v>
                </c:pt>
                <c:pt idx="47">
                  <c:v>脑病二科</c:v>
                </c:pt>
                <c:pt idx="48">
                  <c:v>中医外治中心</c:v>
                </c:pt>
                <c:pt idx="49">
                  <c:v>医院</c:v>
                </c:pt>
                <c:pt idx="50">
                  <c:v>神经内科</c:v>
                </c:pt>
                <c:pt idx="51">
                  <c:v>治未病中心</c:v>
                </c:pt>
                <c:pt idx="52">
                  <c:v>肾脏内科</c:v>
                </c:pt>
                <c:pt idx="53">
                  <c:v>男科</c:v>
                </c:pt>
                <c:pt idx="54">
                  <c:v>脾胃病科</c:v>
                </c:pt>
                <c:pt idx="55">
                  <c:v>西区重症医学科</c:v>
                </c:pt>
                <c:pt idx="56">
                  <c:v>呼吸内科</c:v>
                </c:pt>
                <c:pt idx="57">
                  <c:v>妇二科</c:v>
                </c:pt>
                <c:pt idx="58">
                  <c:v>肝胆外科</c:v>
                </c:pt>
                <c:pt idx="59">
                  <c:v>针灸科</c:v>
                </c:pt>
                <c:pt idx="60">
                  <c:v>妇科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97.731315242748</c:v>
                </c:pt>
                <c:pt idx="2">
                  <c:v>96.11076855122971</c:v>
                </c:pt>
                <c:pt idx="3">
                  <c:v>94.29135646209784</c:v>
                </c:pt>
                <c:pt idx="4">
                  <c:v>93.85539812054996</c:v>
                </c:pt>
                <c:pt idx="5">
                  <c:v>87.81315549402565</c:v>
                </c:pt>
                <c:pt idx="6">
                  <c:v>84.418830322105</c:v>
                </c:pt>
                <c:pt idx="7">
                  <c:v>83.56653106874637</c:v>
                </c:pt>
                <c:pt idx="8">
                  <c:v>83.56512195093335</c:v>
                </c:pt>
                <c:pt idx="9">
                  <c:v>82.38106923157774</c:v>
                </c:pt>
                <c:pt idx="10">
                  <c:v>80.00704071117896</c:v>
                </c:pt>
                <c:pt idx="11">
                  <c:v>78.74577868188081</c:v>
                </c:pt>
                <c:pt idx="12">
                  <c:v>77.23617949267167</c:v>
                </c:pt>
                <c:pt idx="13">
                  <c:v>74.99235464706933</c:v>
                </c:pt>
                <c:pt idx="14">
                  <c:v>74.07632928826486</c:v>
                </c:pt>
                <c:pt idx="15">
                  <c:v>70.80379851754081</c:v>
                </c:pt>
                <c:pt idx="16">
                  <c:v>68.92398767891363</c:v>
                </c:pt>
                <c:pt idx="17">
                  <c:v>63.446167763804326</c:v>
                </c:pt>
                <c:pt idx="18">
                  <c:v>57.17203141760168</c:v>
                </c:pt>
                <c:pt idx="19">
                  <c:v>55.66037923820405</c:v>
                </c:pt>
                <c:pt idx="20">
                  <c:v>53.91957416869926</c:v>
                </c:pt>
                <c:pt idx="21">
                  <c:v>52.5456925772186</c:v>
                </c:pt>
                <c:pt idx="22">
                  <c:v>51.35259710947744</c:v>
                </c:pt>
                <c:pt idx="23">
                  <c:v>49.37385164084985</c:v>
                </c:pt>
                <c:pt idx="24">
                  <c:v>47.87267533878202</c:v>
                </c:pt>
                <c:pt idx="25">
                  <c:v>43.04230042757225</c:v>
                </c:pt>
                <c:pt idx="26">
                  <c:v>42.89881822121679</c:v>
                </c:pt>
                <c:pt idx="27">
                  <c:v>42.465865336800356</c:v>
                </c:pt>
                <c:pt idx="28">
                  <c:v>41.51232480646832</c:v>
                </c:pt>
                <c:pt idx="29">
                  <c:v>41.30790244364387</c:v>
                </c:pt>
                <c:pt idx="30">
                  <c:v>40.66784565495883</c:v>
                </c:pt>
                <c:pt idx="31">
                  <c:v>40.43190309522656</c:v>
                </c:pt>
                <c:pt idx="32">
                  <c:v>35.66724162570939</c:v>
                </c:pt>
                <c:pt idx="33">
                  <c:v>33.723627288014065</c:v>
                </c:pt>
                <c:pt idx="34">
                  <c:v>32.60729595323402</c:v>
                </c:pt>
                <c:pt idx="35">
                  <c:v>32.22559318337582</c:v>
                </c:pt>
                <c:pt idx="36">
                  <c:v>30.076327312267306</c:v>
                </c:pt>
                <c:pt idx="37">
                  <c:v>28.19575931311285</c:v>
                </c:pt>
                <c:pt idx="38">
                  <c:v>26.766462755584502</c:v>
                </c:pt>
                <c:pt idx="39">
                  <c:v>26.57680593915091</c:v>
                </c:pt>
                <c:pt idx="40">
                  <c:v>24.90775043772629</c:v>
                </c:pt>
                <c:pt idx="41">
                  <c:v>23.44544688195809</c:v>
                </c:pt>
                <c:pt idx="42">
                  <c:v>23.11174390236881</c:v>
                </c:pt>
                <c:pt idx="43">
                  <c:v>22.071444356574556</c:v>
                </c:pt>
                <c:pt idx="44">
                  <c:v>21.671379915155377</c:v>
                </c:pt>
                <c:pt idx="45">
                  <c:v>20.309789296815975</c:v>
                </c:pt>
                <c:pt idx="46">
                  <c:v>20.22768559117483</c:v>
                </c:pt>
                <c:pt idx="47">
                  <c:v>19.47650661844516</c:v>
                </c:pt>
                <c:pt idx="48">
                  <c:v>18.80300452215278</c:v>
                </c:pt>
                <c:pt idx="49">
                  <c:v>18.23130240835271</c:v>
                </c:pt>
                <c:pt idx="50">
                  <c:v>15.493823900533112</c:v>
                </c:pt>
                <c:pt idx="51">
                  <c:v>15.217256984721564</c:v>
                </c:pt>
                <c:pt idx="52">
                  <c:v>14.313112044356126</c:v>
                </c:pt>
                <c:pt idx="53">
                  <c:v>14.189268627970966</c:v>
                </c:pt>
                <c:pt idx="54">
                  <c:v>13.476535411421155</c:v>
                </c:pt>
                <c:pt idx="55">
                  <c:v>13.460642750285624</c:v>
                </c:pt>
                <c:pt idx="56">
                  <c:v>12.456942670037899</c:v>
                </c:pt>
                <c:pt idx="57">
                  <c:v>10.107558714000064</c:v>
                </c:pt>
                <c:pt idx="58">
                  <c:v>6.510473485576518</c:v>
                </c:pt>
                <c:pt idx="59">
                  <c:v>4.882871096589315</c:v>
                </c:pt>
                <c:pt idx="60">
                  <c:v>3.3020519946941778</c:v>
                </c:pt>
                <c:pt idx="61">
                  <c:v>2.0739183480806616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神经内科</c:v>
                </c:pt>
                <c:pt idx="2">
                  <c:v>肛肠科</c:v>
                </c:pt>
                <c:pt idx="3">
                  <c:v>身心医学科</c:v>
                </c:pt>
                <c:pt idx="4">
                  <c:v>小儿骨科</c:v>
                </c:pt>
                <c:pt idx="5">
                  <c:v>心病二科</c:v>
                </c:pt>
                <c:pt idx="6">
                  <c:v>重症医学科</c:v>
                </c:pt>
                <c:pt idx="7">
                  <c:v>眼科</c:v>
                </c:pt>
                <c:pt idx="8">
                  <c:v>胸外科</c:v>
                </c:pt>
                <c:pt idx="9">
                  <c:v>心病一科</c:v>
                </c:pt>
                <c:pt idx="10">
                  <c:v>脊柱骨科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创伤骨科</c:v>
                </c:pt>
                <c:pt idx="14">
                  <c:v>医院</c:v>
                </c:pt>
                <c:pt idx="15">
                  <c:v>乳腺甲状腺外科</c:v>
                </c:pt>
                <c:pt idx="16">
                  <c:v>脑病二科</c:v>
                </c:pt>
                <c:pt idx="17">
                  <c:v>肾脏内科</c:v>
                </c:pt>
                <c:pt idx="18">
                  <c:v>脾胃病科</c:v>
                </c:pt>
                <c:pt idx="19">
                  <c:v>肾病科</c:v>
                </c:pt>
                <c:pt idx="20">
                  <c:v>东区肾病科</c:v>
                </c:pt>
                <c:pt idx="21">
                  <c:v>老年医学科</c:v>
                </c:pt>
                <c:pt idx="22">
                  <c:v>肝胆外科</c:v>
                </c:pt>
                <c:pt idx="23">
                  <c:v>心病三科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儿科</c:v>
                </c:pt>
                <c:pt idx="27">
                  <c:v>神经外科</c:v>
                </c:pt>
                <c:pt idx="28">
                  <c:v>血液科</c:v>
                </c:pt>
                <c:pt idx="29">
                  <c:v>关节骨科</c:v>
                </c:pt>
                <c:pt idx="30">
                  <c:v>脾胃科消化科合并</c:v>
                </c:pt>
                <c:pt idx="31">
                  <c:v>周围血管科</c:v>
                </c:pt>
                <c:pt idx="32">
                  <c:v>皮肤科</c:v>
                </c:pt>
                <c:pt idx="33">
                  <c:v>显微骨科</c:v>
                </c:pt>
                <c:pt idx="34">
                  <c:v>风湿病科</c:v>
                </c:pt>
                <c:pt idx="35">
                  <c:v>心病四科</c:v>
                </c:pt>
                <c:pt idx="36">
                  <c:v>男科</c:v>
                </c:pt>
                <c:pt idx="37">
                  <c:v>针灸科</c:v>
                </c:pt>
                <c:pt idx="38">
                  <c:v>西区重症医学科</c:v>
                </c:pt>
                <c:pt idx="39">
                  <c:v>综合内科</c:v>
                </c:pt>
                <c:pt idx="40">
                  <c:v>呼吸内科</c:v>
                </c:pt>
                <c:pt idx="41">
                  <c:v>内分泌科</c:v>
                </c:pt>
                <c:pt idx="42">
                  <c:v>治未病中心</c:v>
                </c:pt>
                <c:pt idx="43">
                  <c:v>产科</c:v>
                </c:pt>
                <c:pt idx="44">
                  <c:v>中医经典科</c:v>
                </c:pt>
                <c:pt idx="45">
                  <c:v>耳鼻喉科</c:v>
                </c:pt>
                <c:pt idx="46">
                  <c:v>微创骨科</c:v>
                </c:pt>
                <c:pt idx="47">
                  <c:v>妇科</c:v>
                </c:pt>
                <c:pt idx="48">
                  <c:v>妇科妇二科合并</c:v>
                </c:pt>
                <c:pt idx="49">
                  <c:v>肝病科</c:v>
                </c:pt>
                <c:pt idx="50">
                  <c:v>运动损伤骨科</c:v>
                </c:pt>
                <c:pt idx="51">
                  <c:v>小儿推拿科</c:v>
                </c:pt>
                <c:pt idx="52">
                  <c:v>康复科</c:v>
                </c:pt>
                <c:pt idx="53">
                  <c:v>泌尿外科</c:v>
                </c:pt>
                <c:pt idx="54">
                  <c:v>骨科</c:v>
                </c:pt>
                <c:pt idx="55">
                  <c:v>口腔科</c:v>
                </c:pt>
                <c:pt idx="56">
                  <c:v>美容皮肤科</c:v>
                </c:pt>
                <c:pt idx="57">
                  <c:v>脑病三科</c:v>
                </c:pt>
                <c:pt idx="58">
                  <c:v>东区重症医学科</c:v>
                </c:pt>
                <c:pt idx="59">
                  <c:v>脑病一科</c:v>
                </c:pt>
                <c:pt idx="60">
                  <c:v>普通外科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97.35594848352302</c:v>
                </c:pt>
                <c:pt idx="2">
                  <c:v>97.08235877788451</c:v>
                </c:pt>
                <c:pt idx="3">
                  <c:v>94.95327982462402</c:v>
                </c:pt>
                <c:pt idx="4">
                  <c:v>93.45118667485809</c:v>
                </c:pt>
                <c:pt idx="5">
                  <c:v>91.42853709693013</c:v>
                </c:pt>
                <c:pt idx="6">
                  <c:v>91.11374157029888</c:v>
                </c:pt>
                <c:pt idx="7">
                  <c:v>89.87853808413035</c:v>
                </c:pt>
                <c:pt idx="8">
                  <c:v>88.98192574026422</c:v>
                </c:pt>
                <c:pt idx="9">
                  <c:v>87.81015736073776</c:v>
                </c:pt>
                <c:pt idx="10">
                  <c:v>85.15888546842689</c:v>
                </c:pt>
                <c:pt idx="11">
                  <c:v>84.56542492972875</c:v>
                </c:pt>
                <c:pt idx="12">
                  <c:v>84.4466053378048</c:v>
                </c:pt>
                <c:pt idx="13">
                  <c:v>83.15248931882553</c:v>
                </c:pt>
                <c:pt idx="14">
                  <c:v>82.89856745108762</c:v>
                </c:pt>
                <c:pt idx="15">
                  <c:v>82.126372055507</c:v>
                </c:pt>
                <c:pt idx="16">
                  <c:v>81.73239361984199</c:v>
                </c:pt>
                <c:pt idx="17">
                  <c:v>80.83410318546984</c:v>
                </c:pt>
                <c:pt idx="18">
                  <c:v>79.72792121477192</c:v>
                </c:pt>
                <c:pt idx="19">
                  <c:v>75.69015836912223</c:v>
                </c:pt>
                <c:pt idx="20">
                  <c:v>75.26825033351294</c:v>
                </c:pt>
                <c:pt idx="21">
                  <c:v>74.70716646524225</c:v>
                </c:pt>
                <c:pt idx="22">
                  <c:v>70.70291229491768</c:v>
                </c:pt>
                <c:pt idx="23">
                  <c:v>69.86492439207255</c:v>
                </c:pt>
                <c:pt idx="24">
                  <c:v>69.43353267434385</c:v>
                </c:pt>
                <c:pt idx="25">
                  <c:v>68.85390558546247</c:v>
                </c:pt>
                <c:pt idx="26">
                  <c:v>68.84175351027241</c:v>
                </c:pt>
                <c:pt idx="27">
                  <c:v>68.49116390671716</c:v>
                </c:pt>
                <c:pt idx="28">
                  <c:v>62.48857359581339</c:v>
                </c:pt>
                <c:pt idx="29">
                  <c:v>60.08268877739909</c:v>
                </c:pt>
                <c:pt idx="30">
                  <c:v>60.00925012355911</c:v>
                </c:pt>
                <c:pt idx="31">
                  <c:v>56.65046158647704</c:v>
                </c:pt>
                <c:pt idx="32">
                  <c:v>55.9119965590833</c:v>
                </c:pt>
                <c:pt idx="33">
                  <c:v>54.28544499275497</c:v>
                </c:pt>
                <c:pt idx="34">
                  <c:v>53.948176501770085</c:v>
                </c:pt>
                <c:pt idx="35">
                  <c:v>53.17451097788958</c:v>
                </c:pt>
                <c:pt idx="36">
                  <c:v>52.78327376217034</c:v>
                </c:pt>
                <c:pt idx="37">
                  <c:v>50.41142227181172</c:v>
                </c:pt>
                <c:pt idx="38">
                  <c:v>42.87321091062854</c:v>
                </c:pt>
                <c:pt idx="39">
                  <c:v>41.53476118690429</c:v>
                </c:pt>
                <c:pt idx="40">
                  <c:v>35.56802031100044</c:v>
                </c:pt>
                <c:pt idx="41">
                  <c:v>35.31688643893365</c:v>
                </c:pt>
                <c:pt idx="42">
                  <c:v>33.632344928203125</c:v>
                </c:pt>
                <c:pt idx="43">
                  <c:v>33.02275286185661</c:v>
                </c:pt>
                <c:pt idx="44">
                  <c:v>31.204568609144737</c:v>
                </c:pt>
                <c:pt idx="45">
                  <c:v>30.60230227939449</c:v>
                </c:pt>
                <c:pt idx="46">
                  <c:v>29.250131181417483</c:v>
                </c:pt>
                <c:pt idx="47">
                  <c:v>27.046350374891603</c:v>
                </c:pt>
                <c:pt idx="48">
                  <c:v>21.09293530105829</c:v>
                </c:pt>
                <c:pt idx="49">
                  <c:v>17.340186351170274</c:v>
                </c:pt>
                <c:pt idx="50">
                  <c:v>15.516765841957135</c:v>
                </c:pt>
                <c:pt idx="51">
                  <c:v>14.311935380306041</c:v>
                </c:pt>
                <c:pt idx="52">
                  <c:v>12.009407384257242</c:v>
                </c:pt>
                <c:pt idx="53">
                  <c:v>11.498696820747135</c:v>
                </c:pt>
                <c:pt idx="54">
                  <c:v>11.169516458864969</c:v>
                </c:pt>
                <c:pt idx="55">
                  <c:v>10.028334604374534</c:v>
                </c:pt>
                <c:pt idx="56">
                  <c:v>3.9354635471673176</c:v>
                </c:pt>
                <c:pt idx="57">
                  <c:v>1.8384511657765445</c:v>
                </c:pt>
                <c:pt idx="58">
                  <c:v>1.313648714483473</c:v>
                </c:pt>
                <c:pt idx="59">
                  <c:v>0.8053388872331536</c:v>
                </c:pt>
                <c:pt idx="60">
                  <c:v>0.29458048644059875</c:v>
                </c:pt>
                <c:pt idx="61">
                  <c:v>0.2261525720966162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皮肤科</c:v>
                </c:pt>
                <c:pt idx="2">
                  <c:v>周围血管科</c:v>
                </c:pt>
                <c:pt idx="3">
                  <c:v>心病三科</c:v>
                </c:pt>
                <c:pt idx="4">
                  <c:v>中医外治中心</c:v>
                </c:pt>
                <c:pt idx="5">
                  <c:v>美容皮肤科</c:v>
                </c:pt>
                <c:pt idx="6">
                  <c:v>神经外科</c:v>
                </c:pt>
                <c:pt idx="7">
                  <c:v>肛肠科</c:v>
                </c:pt>
                <c:pt idx="8">
                  <c:v>普通外科</c:v>
                </c:pt>
                <c:pt idx="9">
                  <c:v>综合内科</c:v>
                </c:pt>
                <c:pt idx="10">
                  <c:v>儿科</c:v>
                </c:pt>
                <c:pt idx="11">
                  <c:v>妇科</c:v>
                </c:pt>
                <c:pt idx="12">
                  <c:v>心血管内科</c:v>
                </c:pt>
                <c:pt idx="13">
                  <c:v>口腔科</c:v>
                </c:pt>
                <c:pt idx="14">
                  <c:v>身心医学科</c:v>
                </c:pt>
                <c:pt idx="15">
                  <c:v>创伤骨科</c:v>
                </c:pt>
                <c:pt idx="16">
                  <c:v>重症医学科</c:v>
                </c:pt>
                <c:pt idx="17">
                  <c:v>脑病二科</c:v>
                </c:pt>
                <c:pt idx="18">
                  <c:v>脑病一科</c:v>
                </c:pt>
                <c:pt idx="19">
                  <c:v>康复科</c:v>
                </c:pt>
                <c:pt idx="20">
                  <c:v>呼吸内科</c:v>
                </c:pt>
                <c:pt idx="21">
                  <c:v>运动损伤骨科</c:v>
                </c:pt>
                <c:pt idx="22">
                  <c:v>心病二科</c:v>
                </c:pt>
                <c:pt idx="23">
                  <c:v>关节骨科</c:v>
                </c:pt>
                <c:pt idx="24">
                  <c:v>脾胃科消化科合并</c:v>
                </c:pt>
                <c:pt idx="25">
                  <c:v>脾胃病科</c:v>
                </c:pt>
                <c:pt idx="26">
                  <c:v>治未病中心</c:v>
                </c:pt>
                <c:pt idx="27">
                  <c:v>泌尿外科</c:v>
                </c:pt>
                <c:pt idx="28">
                  <c:v>肾脏内科</c:v>
                </c:pt>
                <c:pt idx="29">
                  <c:v>肝病科</c:v>
                </c:pt>
                <c:pt idx="30">
                  <c:v>小儿骨科</c:v>
                </c:pt>
                <c:pt idx="31">
                  <c:v>风湿病科</c:v>
                </c:pt>
                <c:pt idx="32">
                  <c:v>肝胆外科</c:v>
                </c:pt>
                <c:pt idx="33">
                  <c:v>心病四科</c:v>
                </c:pt>
                <c:pt idx="34">
                  <c:v>产科</c:v>
                </c:pt>
                <c:pt idx="35">
                  <c:v>老年医学科</c:v>
                </c:pt>
                <c:pt idx="36">
                  <c:v>妇二科</c:v>
                </c:pt>
                <c:pt idx="37">
                  <c:v>肿瘤内科</c:v>
                </c:pt>
                <c:pt idx="38">
                  <c:v>西区重症医学科</c:v>
                </c:pt>
                <c:pt idx="39">
                  <c:v>显微骨科</c:v>
                </c:pt>
                <c:pt idx="40">
                  <c:v>中医经典科</c:v>
                </c:pt>
                <c:pt idx="41">
                  <c:v>骨科</c:v>
                </c:pt>
                <c:pt idx="42">
                  <c:v>脊柱骨科</c:v>
                </c:pt>
                <c:pt idx="43">
                  <c:v>神经内科</c:v>
                </c:pt>
                <c:pt idx="44">
                  <c:v>针灸科</c:v>
                </c:pt>
                <c:pt idx="45">
                  <c:v>妇科妇二科合并</c:v>
                </c:pt>
                <c:pt idx="46">
                  <c:v>微创骨科</c:v>
                </c:pt>
                <c:pt idx="47">
                  <c:v>血液科</c:v>
                </c:pt>
                <c:pt idx="48">
                  <c:v>消化内科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推拿科</c:v>
                </c:pt>
                <c:pt idx="52">
                  <c:v>肾病科</c:v>
                </c:pt>
                <c:pt idx="53">
                  <c:v>胸外科</c:v>
                </c:pt>
                <c:pt idx="54">
                  <c:v>东区重症医学科</c:v>
                </c:pt>
                <c:pt idx="55">
                  <c:v>耳鼻喉科</c:v>
                </c:pt>
                <c:pt idx="56">
                  <c:v>医院</c:v>
                </c:pt>
                <c:pt idx="57">
                  <c:v>东区肾病科</c:v>
                </c:pt>
                <c:pt idx="58">
                  <c:v>男科</c:v>
                </c:pt>
                <c:pt idx="59">
                  <c:v>内分泌科</c:v>
                </c:pt>
                <c:pt idx="60">
                  <c:v>脑病三科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97.10515960323777</c:v>
                </c:pt>
                <c:pt idx="2">
                  <c:v>93.23517898413154</c:v>
                </c:pt>
                <c:pt idx="3">
                  <c:v>93.15292086735538</c:v>
                </c:pt>
                <c:pt idx="4">
                  <c:v>92.59678972174835</c:v>
                </c:pt>
                <c:pt idx="5">
                  <c:v>90.27619091859626</c:v>
                </c:pt>
                <c:pt idx="6">
                  <c:v>88.5360921971346</c:v>
                </c:pt>
                <c:pt idx="7">
                  <c:v>88.24630411750722</c:v>
                </c:pt>
                <c:pt idx="8">
                  <c:v>86.77831617910927</c:v>
                </c:pt>
                <c:pt idx="9">
                  <c:v>86.2361093021039</c:v>
                </c:pt>
                <c:pt idx="10">
                  <c:v>75.87068088444367</c:v>
                </c:pt>
                <c:pt idx="11">
                  <c:v>75.10157025123678</c:v>
                </c:pt>
                <c:pt idx="12">
                  <c:v>73.86770104448469</c:v>
                </c:pt>
                <c:pt idx="13">
                  <c:v>73.5782777011368</c:v>
                </c:pt>
                <c:pt idx="14">
                  <c:v>72.15240776283733</c:v>
                </c:pt>
                <c:pt idx="15">
                  <c:v>71.47979447276842</c:v>
                </c:pt>
                <c:pt idx="16">
                  <c:v>71.24172989092415</c:v>
                </c:pt>
                <c:pt idx="17">
                  <c:v>70.8858198256286</c:v>
                </c:pt>
                <c:pt idx="18">
                  <c:v>70.13682623706293</c:v>
                </c:pt>
                <c:pt idx="19">
                  <c:v>70.07206967605597</c:v>
                </c:pt>
                <c:pt idx="20">
                  <c:v>63.58572969391403</c:v>
                </c:pt>
                <c:pt idx="21">
                  <c:v>63.0706580056734</c:v>
                </c:pt>
                <c:pt idx="22">
                  <c:v>62.89996418982252</c:v>
                </c:pt>
                <c:pt idx="23">
                  <c:v>62.86198321108992</c:v>
                </c:pt>
                <c:pt idx="24">
                  <c:v>61.672387599911055</c:v>
                </c:pt>
                <c:pt idx="25">
                  <c:v>61.3979961974575</c:v>
                </c:pt>
                <c:pt idx="26">
                  <c:v>59.615053614858624</c:v>
                </c:pt>
                <c:pt idx="27">
                  <c:v>58.223420548642146</c:v>
                </c:pt>
                <c:pt idx="28">
                  <c:v>58.17420662181577</c:v>
                </c:pt>
                <c:pt idx="29">
                  <c:v>57.20190842407958</c:v>
                </c:pt>
                <c:pt idx="30">
                  <c:v>55.6041556534789</c:v>
                </c:pt>
                <c:pt idx="31">
                  <c:v>55.46338438764394</c:v>
                </c:pt>
                <c:pt idx="32">
                  <c:v>52.15752666534231</c:v>
                </c:pt>
                <c:pt idx="33">
                  <c:v>51.7607984695745</c:v>
                </c:pt>
                <c:pt idx="34">
                  <c:v>49.31750326480838</c:v>
                </c:pt>
                <c:pt idx="35">
                  <c:v>49.30984793708433</c:v>
                </c:pt>
                <c:pt idx="36">
                  <c:v>47.35237597086875</c:v>
                </c:pt>
                <c:pt idx="37">
                  <c:v>43.83153111101502</c:v>
                </c:pt>
                <c:pt idx="38">
                  <c:v>41.72205274312999</c:v>
                </c:pt>
                <c:pt idx="39">
                  <c:v>35.80288408663823</c:v>
                </c:pt>
                <c:pt idx="40">
                  <c:v>32.55956245666557</c:v>
                </c:pt>
                <c:pt idx="41">
                  <c:v>32.20262137902834</c:v>
                </c:pt>
                <c:pt idx="42">
                  <c:v>30.742950791026363</c:v>
                </c:pt>
                <c:pt idx="43">
                  <c:v>27.944319558557766</c:v>
                </c:pt>
                <c:pt idx="44">
                  <c:v>27.43729630060235</c:v>
                </c:pt>
                <c:pt idx="45">
                  <c:v>26.207961997418064</c:v>
                </c:pt>
                <c:pt idx="46">
                  <c:v>24.40512602404468</c:v>
                </c:pt>
                <c:pt idx="47">
                  <c:v>22.64676803032417</c:v>
                </c:pt>
                <c:pt idx="48">
                  <c:v>21.404734216416582</c:v>
                </c:pt>
                <c:pt idx="49">
                  <c:v>19.91447186213955</c:v>
                </c:pt>
                <c:pt idx="50">
                  <c:v>16.951659715550107</c:v>
                </c:pt>
                <c:pt idx="51">
                  <c:v>13.339930493317544</c:v>
                </c:pt>
                <c:pt idx="52">
                  <c:v>13.196728335426469</c:v>
                </c:pt>
                <c:pt idx="53">
                  <c:v>12.288074340761247</c:v>
                </c:pt>
                <c:pt idx="54">
                  <c:v>10.718957186608892</c:v>
                </c:pt>
                <c:pt idx="55">
                  <c:v>10.20053530559988</c:v>
                </c:pt>
                <c:pt idx="56">
                  <c:v>8.80716907058612</c:v>
                </c:pt>
                <c:pt idx="57">
                  <c:v>4.981503747654182</c:v>
                </c:pt>
                <c:pt idx="58">
                  <c:v>4.605977445185406</c:v>
                </c:pt>
                <c:pt idx="59">
                  <c:v>2.835361001264825</c:v>
                </c:pt>
                <c:pt idx="60">
                  <c:v>2.4544890420755476</c:v>
                </c:pt>
                <c:pt idx="61">
                  <c:v>2.2696411134796035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东区重症医学科</c:v>
                </c:pt>
                <c:pt idx="2">
                  <c:v>老年医学科</c:v>
                </c:pt>
                <c:pt idx="3">
                  <c:v>内分泌科</c:v>
                </c:pt>
                <c:pt idx="4">
                  <c:v>儿科</c:v>
                </c:pt>
                <c:pt idx="5">
                  <c:v>普通外科</c:v>
                </c:pt>
                <c:pt idx="6">
                  <c:v>呼吸内科</c:v>
                </c:pt>
                <c:pt idx="7">
                  <c:v>脾胃科消化科合并</c:v>
                </c:pt>
                <c:pt idx="8">
                  <c:v>心病四科</c:v>
                </c:pt>
                <c:pt idx="9">
                  <c:v>妇二科</c:v>
                </c:pt>
                <c:pt idx="10">
                  <c:v>周围血管科</c:v>
                </c:pt>
                <c:pt idx="11">
                  <c:v>心病一科</c:v>
                </c:pt>
                <c:pt idx="12">
                  <c:v>中医经典科</c:v>
                </c:pt>
                <c:pt idx="13">
                  <c:v>显微骨科</c:v>
                </c:pt>
                <c:pt idx="14">
                  <c:v>运动损伤骨科</c:v>
                </c:pt>
                <c:pt idx="15">
                  <c:v>风湿病科</c:v>
                </c:pt>
                <c:pt idx="16">
                  <c:v>重症医学科</c:v>
                </c:pt>
                <c:pt idx="17">
                  <c:v>针灸科</c:v>
                </c:pt>
                <c:pt idx="18">
                  <c:v>心血管内科</c:v>
                </c:pt>
                <c:pt idx="19">
                  <c:v>身心医学科</c:v>
                </c:pt>
                <c:pt idx="20">
                  <c:v>血液科</c:v>
                </c:pt>
                <c:pt idx="21">
                  <c:v>产科</c:v>
                </c:pt>
                <c:pt idx="22">
                  <c:v>肾病科</c:v>
                </c:pt>
                <c:pt idx="23">
                  <c:v>神经内科</c:v>
                </c:pt>
                <c:pt idx="24">
                  <c:v>眼科</c:v>
                </c:pt>
                <c:pt idx="25">
                  <c:v>小儿骨科</c:v>
                </c:pt>
                <c:pt idx="26">
                  <c:v>肿瘤内科</c:v>
                </c:pt>
                <c:pt idx="27">
                  <c:v>肾脏内科</c:v>
                </c:pt>
                <c:pt idx="28">
                  <c:v>西区重症医学科</c:v>
                </c:pt>
                <c:pt idx="29">
                  <c:v>脾胃病科</c:v>
                </c:pt>
                <c:pt idx="30">
                  <c:v>推拿科</c:v>
                </c:pt>
                <c:pt idx="31">
                  <c:v>治未病中心</c:v>
                </c:pt>
                <c:pt idx="32">
                  <c:v>肝胆外科</c:v>
                </c:pt>
                <c:pt idx="33">
                  <c:v>脑病二科</c:v>
                </c:pt>
                <c:pt idx="34">
                  <c:v>综合内科</c:v>
                </c:pt>
                <c:pt idx="35">
                  <c:v>乳腺甲状腺外科</c:v>
                </c:pt>
                <c:pt idx="36">
                  <c:v>神经外科</c:v>
                </c:pt>
                <c:pt idx="37">
                  <c:v>皮肤科</c:v>
                </c:pt>
                <c:pt idx="38">
                  <c:v>肝病科</c:v>
                </c:pt>
                <c:pt idx="39">
                  <c:v>男科</c:v>
                </c:pt>
                <c:pt idx="40">
                  <c:v>口腔科</c:v>
                </c:pt>
                <c:pt idx="41">
                  <c:v>心病二科</c:v>
                </c:pt>
                <c:pt idx="42">
                  <c:v>康复科</c:v>
                </c:pt>
                <c:pt idx="43">
                  <c:v>医院</c:v>
                </c:pt>
                <c:pt idx="44">
                  <c:v>骨科</c:v>
                </c:pt>
                <c:pt idx="45">
                  <c:v>肛肠科</c:v>
                </c:pt>
                <c:pt idx="46">
                  <c:v>脑病三科</c:v>
                </c:pt>
                <c:pt idx="47">
                  <c:v>脑病一科</c:v>
                </c:pt>
                <c:pt idx="48">
                  <c:v>脊柱骨科</c:v>
                </c:pt>
                <c:pt idx="49">
                  <c:v>消化内科</c:v>
                </c:pt>
                <c:pt idx="50">
                  <c:v>美容皮肤科</c:v>
                </c:pt>
                <c:pt idx="51">
                  <c:v>东区肾病科</c:v>
                </c:pt>
                <c:pt idx="52">
                  <c:v>中医外治中心</c:v>
                </c:pt>
                <c:pt idx="53">
                  <c:v>心病三科</c:v>
                </c:pt>
                <c:pt idx="54">
                  <c:v>微创骨科</c:v>
                </c:pt>
                <c:pt idx="55">
                  <c:v>胸外科</c:v>
                </c:pt>
                <c:pt idx="56">
                  <c:v>妇科</c:v>
                </c:pt>
                <c:pt idx="57">
                  <c:v>耳鼻喉科</c:v>
                </c:pt>
                <c:pt idx="58">
                  <c:v>妇科妇二科合并</c:v>
                </c:pt>
                <c:pt idx="59">
                  <c:v>小儿推拿科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98.85452612415824</c:v>
                </c:pt>
                <c:pt idx="2">
                  <c:v>98.76024791797127</c:v>
                </c:pt>
                <c:pt idx="3">
                  <c:v>98.46023919894134</c:v>
                </c:pt>
                <c:pt idx="4">
                  <c:v>97.53880236988624</c:v>
                </c:pt>
                <c:pt idx="5">
                  <c:v>93.57283325828973</c:v>
                </c:pt>
                <c:pt idx="6">
                  <c:v>92.18511381569418</c:v>
                </c:pt>
                <c:pt idx="7">
                  <c:v>91.59671942918463</c:v>
                </c:pt>
                <c:pt idx="8">
                  <c:v>91.05625801714888</c:v>
                </c:pt>
                <c:pt idx="9">
                  <c:v>89.65873991345612</c:v>
                </c:pt>
                <c:pt idx="10">
                  <c:v>87.51631462074074</c:v>
                </c:pt>
                <c:pt idx="11">
                  <c:v>85.34261675653632</c:v>
                </c:pt>
                <c:pt idx="12">
                  <c:v>79.4753987619546</c:v>
                </c:pt>
                <c:pt idx="13">
                  <c:v>79.14349857252596</c:v>
                </c:pt>
                <c:pt idx="14">
                  <c:v>78.90929426178073</c:v>
                </c:pt>
                <c:pt idx="15">
                  <c:v>78.381589744972</c:v>
                </c:pt>
                <c:pt idx="16">
                  <c:v>77.62388693471686</c:v>
                </c:pt>
                <c:pt idx="17">
                  <c:v>76.82941419149019</c:v>
                </c:pt>
                <c:pt idx="18">
                  <c:v>75.82659538603929</c:v>
                </c:pt>
                <c:pt idx="19">
                  <c:v>72.45135241584029</c:v>
                </c:pt>
                <c:pt idx="20">
                  <c:v>72.30689408147475</c:v>
                </c:pt>
                <c:pt idx="21">
                  <c:v>71.48424880138724</c:v>
                </c:pt>
                <c:pt idx="22">
                  <c:v>70.29574561445531</c:v>
                </c:pt>
                <c:pt idx="23">
                  <c:v>68.7960138522802</c:v>
                </c:pt>
                <c:pt idx="24">
                  <c:v>67.20782398172784</c:v>
                </c:pt>
                <c:pt idx="25">
                  <c:v>63.426146307038955</c:v>
                </c:pt>
                <c:pt idx="26">
                  <c:v>61.45135067560415</c:v>
                </c:pt>
                <c:pt idx="27">
                  <c:v>60.44601645760314</c:v>
                </c:pt>
                <c:pt idx="28">
                  <c:v>57.19485076239444</c:v>
                </c:pt>
                <c:pt idx="29">
                  <c:v>55.74952409015999</c:v>
                </c:pt>
                <c:pt idx="30">
                  <c:v>53.84509706059879</c:v>
                </c:pt>
                <c:pt idx="31">
                  <c:v>53.02299918725784</c:v>
                </c:pt>
                <c:pt idx="32">
                  <c:v>51.35382374766242</c:v>
                </c:pt>
                <c:pt idx="33">
                  <c:v>49.881013227932435</c:v>
                </c:pt>
                <c:pt idx="34">
                  <c:v>49.865687750922596</c:v>
                </c:pt>
                <c:pt idx="35">
                  <c:v>42.28154098223244</c:v>
                </c:pt>
                <c:pt idx="36">
                  <c:v>40.10363796260212</c:v>
                </c:pt>
                <c:pt idx="37">
                  <c:v>39.59550730618506</c:v>
                </c:pt>
                <c:pt idx="38">
                  <c:v>38.786323319796104</c:v>
                </c:pt>
                <c:pt idx="39">
                  <c:v>34.55611104622258</c:v>
                </c:pt>
                <c:pt idx="40">
                  <c:v>32.30924008880449</c:v>
                </c:pt>
                <c:pt idx="41">
                  <c:v>30.73946632177107</c:v>
                </c:pt>
                <c:pt idx="42">
                  <c:v>29.625591147797238</c:v>
                </c:pt>
                <c:pt idx="43">
                  <c:v>29.158782888120637</c:v>
                </c:pt>
                <c:pt idx="44">
                  <c:v>28.706716586054974</c:v>
                </c:pt>
                <c:pt idx="45">
                  <c:v>28.673128191316465</c:v>
                </c:pt>
                <c:pt idx="46">
                  <c:v>27.180633457749483</c:v>
                </c:pt>
                <c:pt idx="47">
                  <c:v>25.109954224778576</c:v>
                </c:pt>
                <c:pt idx="48">
                  <c:v>25.009066828350022</c:v>
                </c:pt>
                <c:pt idx="49">
                  <c:v>23.590069464606312</c:v>
                </c:pt>
                <c:pt idx="50">
                  <c:v>22.211016071167023</c:v>
                </c:pt>
                <c:pt idx="51">
                  <c:v>22.18270971089056</c:v>
                </c:pt>
                <c:pt idx="52">
                  <c:v>20.901034949976168</c:v>
                </c:pt>
                <c:pt idx="53">
                  <c:v>20.567007261087266</c:v>
                </c:pt>
                <c:pt idx="54">
                  <c:v>19.751380860698077</c:v>
                </c:pt>
                <c:pt idx="55">
                  <c:v>18.56586590557079</c:v>
                </c:pt>
                <c:pt idx="56">
                  <c:v>13.38889212098955</c:v>
                </c:pt>
                <c:pt idx="57">
                  <c:v>11.329432522830695</c:v>
                </c:pt>
                <c:pt idx="58">
                  <c:v>10.205294392743557</c:v>
                </c:pt>
                <c:pt idx="59">
                  <c:v>9.539238525409877</c:v>
                </c:pt>
                <c:pt idx="60">
                  <c:v>8.66858575323235</c:v>
                </c:pt>
                <c:pt idx="61">
                  <c:v>4.088536096506479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心病三科</c:v>
                </c:pt>
                <c:pt idx="2">
                  <c:v>治未病中心</c:v>
                </c:pt>
                <c:pt idx="3">
                  <c:v>东区重症医学科</c:v>
                </c:pt>
                <c:pt idx="4">
                  <c:v>脊柱骨科</c:v>
                </c:pt>
                <c:pt idx="5">
                  <c:v>妇科</c:v>
                </c:pt>
                <c:pt idx="6">
                  <c:v>产科</c:v>
                </c:pt>
                <c:pt idx="7">
                  <c:v>肿瘤内科</c:v>
                </c:pt>
                <c:pt idx="8">
                  <c:v>神经内科</c:v>
                </c:pt>
                <c:pt idx="9">
                  <c:v>小儿骨科</c:v>
                </c:pt>
                <c:pt idx="10">
                  <c:v>男科</c:v>
                </c:pt>
                <c:pt idx="11">
                  <c:v>针灸科</c:v>
                </c:pt>
                <c:pt idx="12">
                  <c:v>肾病科</c:v>
                </c:pt>
                <c:pt idx="13">
                  <c:v>关节骨科</c:v>
                </c:pt>
                <c:pt idx="14">
                  <c:v>肾脏内科</c:v>
                </c:pt>
                <c:pt idx="15">
                  <c:v>神经外科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中医经典科</c:v>
                </c:pt>
                <c:pt idx="19">
                  <c:v>综合内科</c:v>
                </c:pt>
                <c:pt idx="20">
                  <c:v>心病二科</c:v>
                </c:pt>
                <c:pt idx="21">
                  <c:v>血液科</c:v>
                </c:pt>
                <c:pt idx="22">
                  <c:v>心血管内科</c:v>
                </c:pt>
                <c:pt idx="23">
                  <c:v>推拿科</c:v>
                </c:pt>
                <c:pt idx="24">
                  <c:v>运动损伤骨科</c:v>
                </c:pt>
                <c:pt idx="25">
                  <c:v>微创骨科</c:v>
                </c:pt>
                <c:pt idx="26">
                  <c:v>骨科</c:v>
                </c:pt>
                <c:pt idx="27">
                  <c:v>泌尿外科</c:v>
                </c:pt>
                <c:pt idx="28">
                  <c:v>口腔科</c:v>
                </c:pt>
                <c:pt idx="29">
                  <c:v>妇科妇二科合并</c:v>
                </c:pt>
                <c:pt idx="30">
                  <c:v>脑病三科</c:v>
                </c:pt>
                <c:pt idx="31">
                  <c:v>美容皮肤科</c:v>
                </c:pt>
                <c:pt idx="32">
                  <c:v>脾胃病科</c:v>
                </c:pt>
                <c:pt idx="33">
                  <c:v>医院</c:v>
                </c:pt>
                <c:pt idx="34">
                  <c:v>重症医学科</c:v>
                </c:pt>
                <c:pt idx="35">
                  <c:v>眼科</c:v>
                </c:pt>
                <c:pt idx="36">
                  <c:v>乳腺甲状腺外科</c:v>
                </c:pt>
                <c:pt idx="37">
                  <c:v>身心医学科</c:v>
                </c:pt>
                <c:pt idx="38">
                  <c:v>东区肾病科</c:v>
                </c:pt>
                <c:pt idx="39">
                  <c:v>内分泌科</c:v>
                </c:pt>
                <c:pt idx="40">
                  <c:v>脑病二科</c:v>
                </c:pt>
                <c:pt idx="41">
                  <c:v>西区重症医学科</c:v>
                </c:pt>
                <c:pt idx="42">
                  <c:v>肛肠科</c:v>
                </c:pt>
                <c:pt idx="43">
                  <c:v>中医外治中心</c:v>
                </c:pt>
                <c:pt idx="44">
                  <c:v>胸外科</c:v>
                </c:pt>
                <c:pt idx="45">
                  <c:v>儿科</c:v>
                </c:pt>
                <c:pt idx="46">
                  <c:v>脾胃科消化科合并</c:v>
                </c:pt>
                <c:pt idx="47">
                  <c:v>皮肤科</c:v>
                </c:pt>
                <c:pt idx="48">
                  <c:v>周围血管科</c:v>
                </c:pt>
                <c:pt idx="49">
                  <c:v>康复科</c:v>
                </c:pt>
                <c:pt idx="50">
                  <c:v>心病四科</c:v>
                </c:pt>
                <c:pt idx="51">
                  <c:v>心病一科</c:v>
                </c:pt>
                <c:pt idx="52">
                  <c:v>消化内科</c:v>
                </c:pt>
                <c:pt idx="53">
                  <c:v>妇二科</c:v>
                </c:pt>
                <c:pt idx="54">
                  <c:v>呼吸内科</c:v>
                </c:pt>
                <c:pt idx="55">
                  <c:v>脑病一科</c:v>
                </c:pt>
                <c:pt idx="56">
                  <c:v>小儿推拿科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普通外科</c:v>
                </c:pt>
                <c:pt idx="60">
                  <c:v>显微骨科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99.17536652461602</c:v>
                </c:pt>
                <c:pt idx="2">
                  <c:v>99.11640227646986</c:v>
                </c:pt>
                <c:pt idx="3">
                  <c:v>94.73862796372681</c:v>
                </c:pt>
                <c:pt idx="4">
                  <c:v>92.53774885379147</c:v>
                </c:pt>
                <c:pt idx="5">
                  <c:v>89.61004064080156</c:v>
                </c:pt>
                <c:pt idx="6">
                  <c:v>89.39254598106025</c:v>
                </c:pt>
                <c:pt idx="7">
                  <c:v>85.97872546370238</c:v>
                </c:pt>
                <c:pt idx="8">
                  <c:v>85.49482135740567</c:v>
                </c:pt>
                <c:pt idx="9">
                  <c:v>85.09725547608905</c:v>
                </c:pt>
                <c:pt idx="10">
                  <c:v>84.32348035573875</c:v>
                </c:pt>
                <c:pt idx="11">
                  <c:v>83.7914678044783</c:v>
                </c:pt>
                <c:pt idx="12">
                  <c:v>83.47335729819616</c:v>
                </c:pt>
                <c:pt idx="13">
                  <c:v>81.94856839406467</c:v>
                </c:pt>
                <c:pt idx="14">
                  <c:v>81.23890083406549</c:v>
                </c:pt>
                <c:pt idx="15">
                  <c:v>80.89088138560119</c:v>
                </c:pt>
                <c:pt idx="16">
                  <c:v>79.28031455781021</c:v>
                </c:pt>
                <c:pt idx="17">
                  <c:v>78.31036724938521</c:v>
                </c:pt>
                <c:pt idx="18">
                  <c:v>72.13517057659718</c:v>
                </c:pt>
                <c:pt idx="19">
                  <c:v>66.55091479907176</c:v>
                </c:pt>
                <c:pt idx="20">
                  <c:v>62.550503452940035</c:v>
                </c:pt>
                <c:pt idx="21">
                  <c:v>60.86281976371497</c:v>
                </c:pt>
                <c:pt idx="22">
                  <c:v>59.40298123839407</c:v>
                </c:pt>
                <c:pt idx="23">
                  <c:v>59.256481625676514</c:v>
                </c:pt>
                <c:pt idx="24">
                  <c:v>59.16423491386029</c:v>
                </c:pt>
                <c:pt idx="25">
                  <c:v>58.097333000102026</c:v>
                </c:pt>
                <c:pt idx="26">
                  <c:v>55.84223430374826</c:v>
                </c:pt>
                <c:pt idx="27">
                  <c:v>46.755284031125655</c:v>
                </c:pt>
                <c:pt idx="28">
                  <c:v>45.29792013024927</c:v>
                </c:pt>
                <c:pt idx="29">
                  <c:v>44.776076367561956</c:v>
                </c:pt>
                <c:pt idx="30">
                  <c:v>42.738920698374365</c:v>
                </c:pt>
                <c:pt idx="31">
                  <c:v>42.161189363420014</c:v>
                </c:pt>
                <c:pt idx="32">
                  <c:v>41.322512676443914</c:v>
                </c:pt>
                <c:pt idx="33">
                  <c:v>39.189275070469655</c:v>
                </c:pt>
                <c:pt idx="34">
                  <c:v>38.681991103066935</c:v>
                </c:pt>
                <c:pt idx="35">
                  <c:v>38.22618867261867</c:v>
                </c:pt>
                <c:pt idx="36">
                  <c:v>37.31020967586191</c:v>
                </c:pt>
                <c:pt idx="37">
                  <c:v>34.77510240272961</c:v>
                </c:pt>
                <c:pt idx="38">
                  <c:v>32.57793477755189</c:v>
                </c:pt>
                <c:pt idx="39">
                  <c:v>31.862577801882438</c:v>
                </c:pt>
                <c:pt idx="40">
                  <c:v>31.205167870937327</c:v>
                </c:pt>
                <c:pt idx="41">
                  <c:v>30.15108692363817</c:v>
                </c:pt>
                <c:pt idx="42">
                  <c:v>29.214623448062895</c:v>
                </c:pt>
                <c:pt idx="43">
                  <c:v>28.397814112448927</c:v>
                </c:pt>
                <c:pt idx="44">
                  <c:v>27.855097940130143</c:v>
                </c:pt>
                <c:pt idx="45">
                  <c:v>26.876215218625575</c:v>
                </c:pt>
                <c:pt idx="46">
                  <c:v>20.27655784329776</c:v>
                </c:pt>
                <c:pt idx="47">
                  <c:v>18.32687466043732</c:v>
                </c:pt>
                <c:pt idx="48">
                  <c:v>18.306818616766705</c:v>
                </c:pt>
                <c:pt idx="49">
                  <c:v>17.891702252466768</c:v>
                </c:pt>
                <c:pt idx="50">
                  <c:v>17.70012193314121</c:v>
                </c:pt>
                <c:pt idx="51">
                  <c:v>16.272668962494798</c:v>
                </c:pt>
                <c:pt idx="52">
                  <c:v>14.016468390576042</c:v>
                </c:pt>
                <c:pt idx="53">
                  <c:v>11.953661837640684</c:v>
                </c:pt>
                <c:pt idx="54">
                  <c:v>11.027576251248018</c:v>
                </c:pt>
                <c:pt idx="55">
                  <c:v>9.765805601907452</c:v>
                </c:pt>
                <c:pt idx="56">
                  <c:v>8.832276685993644</c:v>
                </c:pt>
                <c:pt idx="57">
                  <c:v>7.06553169356221</c:v>
                </c:pt>
                <c:pt idx="58">
                  <c:v>6.486375119433751</c:v>
                </c:pt>
                <c:pt idx="59">
                  <c:v>5.093413739755515</c:v>
                </c:pt>
                <c:pt idx="60">
                  <c:v>1.3029226697250706</c:v>
                </c:pt>
                <c:pt idx="61">
                  <c:v>0.25937529555117855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老年医学科</c:v>
                </c:pt>
                <c:pt idx="2">
                  <c:v>口腔科</c:v>
                </c:pt>
                <c:pt idx="3">
                  <c:v>胸外科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康复科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创伤骨科</c:v>
                </c:pt>
                <c:pt idx="10">
                  <c:v>微创骨科</c:v>
                </c:pt>
                <c:pt idx="11">
                  <c:v>小儿推拿科</c:v>
                </c:pt>
                <c:pt idx="12">
                  <c:v>肝病科</c:v>
                </c:pt>
                <c:pt idx="13">
                  <c:v>眼科</c:v>
                </c:pt>
                <c:pt idx="14">
                  <c:v>男科</c:v>
                </c:pt>
                <c:pt idx="15">
                  <c:v>心病二科</c:v>
                </c:pt>
                <c:pt idx="16">
                  <c:v>针灸科</c:v>
                </c:pt>
                <c:pt idx="17">
                  <c:v>肾病科</c:v>
                </c:pt>
                <c:pt idx="18">
                  <c:v>显微骨科</c:v>
                </c:pt>
                <c:pt idx="19">
                  <c:v>妇科妇二科合并</c:v>
                </c:pt>
                <c:pt idx="20">
                  <c:v>心病四科</c:v>
                </c:pt>
                <c:pt idx="21">
                  <c:v>神经内科</c:v>
                </c:pt>
                <c:pt idx="22">
                  <c:v>肾脏内科</c:v>
                </c:pt>
                <c:pt idx="23">
                  <c:v>东区重症医学科</c:v>
                </c:pt>
                <c:pt idx="24">
                  <c:v>乳腺甲状腺外科</c:v>
                </c:pt>
                <c:pt idx="25">
                  <c:v>肿瘤内科</c:v>
                </c:pt>
                <c:pt idx="26">
                  <c:v>儿科</c:v>
                </c:pt>
                <c:pt idx="27">
                  <c:v>肝胆外科</c:v>
                </c:pt>
                <c:pt idx="28">
                  <c:v>皮肤科</c:v>
                </c:pt>
                <c:pt idx="29">
                  <c:v>脑病一科</c:v>
                </c:pt>
                <c:pt idx="30">
                  <c:v>妇二科</c:v>
                </c:pt>
                <c:pt idx="31">
                  <c:v>身心医学科</c:v>
                </c:pt>
                <c:pt idx="32">
                  <c:v>心病一科</c:v>
                </c:pt>
                <c:pt idx="33">
                  <c:v>脑病三科</c:v>
                </c:pt>
                <c:pt idx="34">
                  <c:v>脾胃病科</c:v>
                </c:pt>
                <c:pt idx="35">
                  <c:v>产科</c:v>
                </c:pt>
                <c:pt idx="36">
                  <c:v>中医经典科</c:v>
                </c:pt>
                <c:pt idx="37">
                  <c:v>脾胃科消化科合并</c:v>
                </c:pt>
                <c:pt idx="38">
                  <c:v>治未病中心</c:v>
                </c:pt>
                <c:pt idx="39">
                  <c:v>风湿病科</c:v>
                </c:pt>
                <c:pt idx="40">
                  <c:v>中医外治中心</c:v>
                </c:pt>
                <c:pt idx="41">
                  <c:v>周围血管科</c:v>
                </c:pt>
                <c:pt idx="42">
                  <c:v>医院</c:v>
                </c:pt>
                <c:pt idx="43">
                  <c:v>综合内科</c:v>
                </c:pt>
                <c:pt idx="44">
                  <c:v>血液科</c:v>
                </c:pt>
                <c:pt idx="45">
                  <c:v>小儿骨科</c:v>
                </c:pt>
                <c:pt idx="46">
                  <c:v>脊柱骨科</c:v>
                </c:pt>
                <c:pt idx="47">
                  <c:v>骨科</c:v>
                </c:pt>
                <c:pt idx="48">
                  <c:v>妇科</c:v>
                </c:pt>
                <c:pt idx="49">
                  <c:v>内分泌科</c:v>
                </c:pt>
                <c:pt idx="50">
                  <c:v>西区重症医学科</c:v>
                </c:pt>
                <c:pt idx="51">
                  <c:v>耳鼻喉科</c:v>
                </c:pt>
                <c:pt idx="52">
                  <c:v>运动损伤骨科</c:v>
                </c:pt>
                <c:pt idx="53">
                  <c:v>美容皮肤科</c:v>
                </c:pt>
                <c:pt idx="54">
                  <c:v>心血管内科</c:v>
                </c:pt>
                <c:pt idx="55">
                  <c:v>推拿科</c:v>
                </c:pt>
                <c:pt idx="56">
                  <c:v>心病三科</c:v>
                </c:pt>
                <c:pt idx="57">
                  <c:v>普通外科</c:v>
                </c:pt>
                <c:pt idx="58">
                  <c:v>神经外科</c:v>
                </c:pt>
                <c:pt idx="59">
                  <c:v>关节骨科</c:v>
                </c:pt>
                <c:pt idx="60">
                  <c:v>东区肾病科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97.83491106227058</c:v>
                </c:pt>
                <c:pt idx="2">
                  <c:v>94.59711278070077</c:v>
                </c:pt>
                <c:pt idx="3">
                  <c:v>92.84520508098075</c:v>
                </c:pt>
                <c:pt idx="4">
                  <c:v>89.8560865247311</c:v>
                </c:pt>
                <c:pt idx="5">
                  <c:v>88.93553585127043</c:v>
                </c:pt>
                <c:pt idx="6">
                  <c:v>88.85308737910738</c:v>
                </c:pt>
                <c:pt idx="7">
                  <c:v>88.52099153793742</c:v>
                </c:pt>
                <c:pt idx="8">
                  <c:v>87.11778680550208</c:v>
                </c:pt>
                <c:pt idx="9">
                  <c:v>86.994959154854</c:v>
                </c:pt>
                <c:pt idx="10">
                  <c:v>86.73160527202579</c:v>
                </c:pt>
                <c:pt idx="11">
                  <c:v>86.0589614278092</c:v>
                </c:pt>
                <c:pt idx="12">
                  <c:v>84.84595183858052</c:v>
                </c:pt>
                <c:pt idx="13">
                  <c:v>84.66810125819366</c:v>
                </c:pt>
                <c:pt idx="14">
                  <c:v>83.62479780477359</c:v>
                </c:pt>
                <c:pt idx="15">
                  <c:v>83.12780884223716</c:v>
                </c:pt>
                <c:pt idx="16">
                  <c:v>82.01245569578118</c:v>
                </c:pt>
                <c:pt idx="17">
                  <c:v>81.80667189990807</c:v>
                </c:pt>
                <c:pt idx="18">
                  <c:v>80.27474710407702</c:v>
                </c:pt>
                <c:pt idx="19">
                  <c:v>79.05436790498435</c:v>
                </c:pt>
                <c:pt idx="20">
                  <c:v>71.96339875639181</c:v>
                </c:pt>
                <c:pt idx="21">
                  <c:v>71.87018503397333</c:v>
                </c:pt>
                <c:pt idx="22">
                  <c:v>70.12902932959561</c:v>
                </c:pt>
                <c:pt idx="23">
                  <c:v>65.69891134520208</c:v>
                </c:pt>
                <c:pt idx="24">
                  <c:v>64.34388720626765</c:v>
                </c:pt>
                <c:pt idx="25">
                  <c:v>64.0260537684088</c:v>
                </c:pt>
                <c:pt idx="26">
                  <c:v>63.30238738641665</c:v>
                </c:pt>
                <c:pt idx="27">
                  <c:v>63.020168703487236</c:v>
                </c:pt>
                <c:pt idx="28">
                  <c:v>62.710716647452244</c:v>
                </c:pt>
                <c:pt idx="29">
                  <c:v>62.38370514514053</c:v>
                </c:pt>
                <c:pt idx="30">
                  <c:v>58.39854016737875</c:v>
                </c:pt>
                <c:pt idx="31">
                  <c:v>57.44564935105214</c:v>
                </c:pt>
                <c:pt idx="32">
                  <c:v>56.365617077457046</c:v>
                </c:pt>
                <c:pt idx="33">
                  <c:v>51.556703141103746</c:v>
                </c:pt>
                <c:pt idx="34">
                  <c:v>50.9100991684364</c:v>
                </c:pt>
                <c:pt idx="35">
                  <c:v>48.790664667079575</c:v>
                </c:pt>
                <c:pt idx="36">
                  <c:v>47.15468019210758</c:v>
                </c:pt>
                <c:pt idx="37">
                  <c:v>44.15123668970173</c:v>
                </c:pt>
                <c:pt idx="38">
                  <c:v>42.25018483359355</c:v>
                </c:pt>
                <c:pt idx="39">
                  <c:v>40.77579177598021</c:v>
                </c:pt>
                <c:pt idx="40">
                  <c:v>34.71949302242074</c:v>
                </c:pt>
                <c:pt idx="41">
                  <c:v>31.021860016015168</c:v>
                </c:pt>
                <c:pt idx="42">
                  <c:v>30.2461324909558</c:v>
                </c:pt>
                <c:pt idx="43">
                  <c:v>29.714490818296248</c:v>
                </c:pt>
                <c:pt idx="44">
                  <c:v>27.14668800860547</c:v>
                </c:pt>
                <c:pt idx="45">
                  <c:v>26.24439344944647</c:v>
                </c:pt>
                <c:pt idx="46">
                  <c:v>25.70995205358011</c:v>
                </c:pt>
                <c:pt idx="47">
                  <c:v>24.106955143558583</c:v>
                </c:pt>
                <c:pt idx="48">
                  <c:v>23.35852573526065</c:v>
                </c:pt>
                <c:pt idx="49">
                  <c:v>22.968751349426373</c:v>
                </c:pt>
                <c:pt idx="50">
                  <c:v>22.84951998304876</c:v>
                </c:pt>
                <c:pt idx="51">
                  <c:v>22.18526564438166</c:v>
                </c:pt>
                <c:pt idx="52">
                  <c:v>19.71496714169618</c:v>
                </c:pt>
                <c:pt idx="53">
                  <c:v>18.920287509338184</c:v>
                </c:pt>
                <c:pt idx="54">
                  <c:v>11.076482014919774</c:v>
                </c:pt>
                <c:pt idx="55">
                  <c:v>8.941244304426554</c:v>
                </c:pt>
                <c:pt idx="56">
                  <c:v>8.422447381530972</c:v>
                </c:pt>
                <c:pt idx="57">
                  <c:v>6.618049969288897</c:v>
                </c:pt>
                <c:pt idx="58">
                  <c:v>2.9929968078781233</c:v>
                </c:pt>
                <c:pt idx="59">
                  <c:v>1.6641157969264908</c:v>
                </c:pt>
                <c:pt idx="60">
                  <c:v>0.10186555529416719</c:v>
                </c:pt>
                <c:pt idx="61">
                  <c:v>0.09184067946350627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创伤骨科</c:v>
                </c:pt>
                <c:pt idx="2">
                  <c:v>肾脏内科</c:v>
                </c:pt>
                <c:pt idx="3">
                  <c:v>东区重症医学科</c:v>
                </c:pt>
                <c:pt idx="4">
                  <c:v>呼吸内科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脊柱骨科</c:v>
                </c:pt>
                <c:pt idx="8">
                  <c:v>胸外科</c:v>
                </c:pt>
                <c:pt idx="9">
                  <c:v>重症医学科</c:v>
                </c:pt>
                <c:pt idx="10">
                  <c:v>心病四科</c:v>
                </c:pt>
                <c:pt idx="11">
                  <c:v>康复科</c:v>
                </c:pt>
                <c:pt idx="12">
                  <c:v>推拿科</c:v>
                </c:pt>
                <c:pt idx="13">
                  <c:v>口腔科</c:v>
                </c:pt>
                <c:pt idx="14">
                  <c:v>脑病二科</c:v>
                </c:pt>
                <c:pt idx="15">
                  <c:v>心病三科</c:v>
                </c:pt>
                <c:pt idx="16">
                  <c:v>显微骨科</c:v>
                </c:pt>
                <c:pt idx="17">
                  <c:v>小儿推拿科</c:v>
                </c:pt>
                <c:pt idx="18">
                  <c:v>乳腺甲状腺外科</c:v>
                </c:pt>
                <c:pt idx="19">
                  <c:v>血液科</c:v>
                </c:pt>
                <c:pt idx="20">
                  <c:v>微创骨科</c:v>
                </c:pt>
                <c:pt idx="21">
                  <c:v>脾胃科消化科合并</c:v>
                </c:pt>
                <c:pt idx="22">
                  <c:v>综合内科</c:v>
                </c:pt>
                <c:pt idx="23">
                  <c:v>消化内科</c:v>
                </c:pt>
                <c:pt idx="24">
                  <c:v>关节骨科</c:v>
                </c:pt>
                <c:pt idx="25">
                  <c:v>西区重症医学科</c:v>
                </c:pt>
                <c:pt idx="26">
                  <c:v>肿瘤内科</c:v>
                </c:pt>
                <c:pt idx="27">
                  <c:v>中医外治中心</c:v>
                </c:pt>
                <c:pt idx="28">
                  <c:v>儿科</c:v>
                </c:pt>
                <c:pt idx="29">
                  <c:v>东区肾病科</c:v>
                </c:pt>
                <c:pt idx="30">
                  <c:v>心病二科</c:v>
                </c:pt>
                <c:pt idx="31">
                  <c:v>神经内科</c:v>
                </c:pt>
                <c:pt idx="32">
                  <c:v>眼科</c:v>
                </c:pt>
                <c:pt idx="33">
                  <c:v>中医经典科</c:v>
                </c:pt>
                <c:pt idx="34">
                  <c:v>妇科妇二科合并</c:v>
                </c:pt>
                <c:pt idx="35">
                  <c:v>肾病科</c:v>
                </c:pt>
                <c:pt idx="36">
                  <c:v>脑病三科</c:v>
                </c:pt>
                <c:pt idx="37">
                  <c:v>风湿病科</c:v>
                </c:pt>
                <c:pt idx="38">
                  <c:v>产科</c:v>
                </c:pt>
                <c:pt idx="39">
                  <c:v>治未病中心</c:v>
                </c:pt>
                <c:pt idx="40">
                  <c:v>脾胃病科</c:v>
                </c:pt>
                <c:pt idx="41">
                  <c:v>妇二科</c:v>
                </c:pt>
                <c:pt idx="42">
                  <c:v>泌尿外科</c:v>
                </c:pt>
                <c:pt idx="43">
                  <c:v>运动损伤骨科</c:v>
                </c:pt>
                <c:pt idx="44">
                  <c:v>肝胆外科</c:v>
                </c:pt>
                <c:pt idx="45">
                  <c:v>男科</c:v>
                </c:pt>
                <c:pt idx="46">
                  <c:v>医院</c:v>
                </c:pt>
                <c:pt idx="47">
                  <c:v>内分泌科</c:v>
                </c:pt>
                <c:pt idx="48">
                  <c:v>肛肠科</c:v>
                </c:pt>
                <c:pt idx="49">
                  <c:v>心病一科</c:v>
                </c:pt>
                <c:pt idx="50">
                  <c:v>骨科</c:v>
                </c:pt>
                <c:pt idx="51">
                  <c:v>耳鼻喉科</c:v>
                </c:pt>
                <c:pt idx="52">
                  <c:v>脑病一科</c:v>
                </c:pt>
                <c:pt idx="53">
                  <c:v>老年医学科</c:v>
                </c:pt>
                <c:pt idx="54">
                  <c:v>针灸科</c:v>
                </c:pt>
                <c:pt idx="55">
                  <c:v>美容皮肤科</c:v>
                </c:pt>
                <c:pt idx="56">
                  <c:v>妇科</c:v>
                </c:pt>
                <c:pt idx="57">
                  <c:v>普通外科</c:v>
                </c:pt>
                <c:pt idx="58">
                  <c:v>神经外科</c:v>
                </c:pt>
                <c:pt idx="59">
                  <c:v>肝病科</c:v>
                </c:pt>
                <c:pt idx="60">
                  <c:v>周围血管科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87.34406167956281</c:v>
                </c:pt>
                <c:pt idx="2">
                  <c:v>87.23939102157505</c:v>
                </c:pt>
                <c:pt idx="3">
                  <c:v>84.08578246233897</c:v>
                </c:pt>
                <c:pt idx="4">
                  <c:v>83.65792681344068</c:v>
                </c:pt>
                <c:pt idx="5">
                  <c:v>83.38028526613839</c:v>
                </c:pt>
                <c:pt idx="6">
                  <c:v>81.61906479473072</c:v>
                </c:pt>
                <c:pt idx="7">
                  <c:v>81.16531524979729</c:v>
                </c:pt>
                <c:pt idx="8">
                  <c:v>79.23420738309477</c:v>
                </c:pt>
                <c:pt idx="9">
                  <c:v>77.78327926227962</c:v>
                </c:pt>
                <c:pt idx="10">
                  <c:v>71.66088338324366</c:v>
                </c:pt>
                <c:pt idx="11">
                  <c:v>69.4332127890499</c:v>
                </c:pt>
                <c:pt idx="12">
                  <c:v>67.29663648144214</c:v>
                </c:pt>
                <c:pt idx="13">
                  <c:v>66.13809789291925</c:v>
                </c:pt>
                <c:pt idx="14">
                  <c:v>65.53215517965344</c:v>
                </c:pt>
                <c:pt idx="15">
                  <c:v>65.48514392513228</c:v>
                </c:pt>
                <c:pt idx="16">
                  <c:v>65.20410580997853</c:v>
                </c:pt>
                <c:pt idx="17">
                  <c:v>63.600459890123574</c:v>
                </c:pt>
                <c:pt idx="18">
                  <c:v>61.3577847423699</c:v>
                </c:pt>
                <c:pt idx="19">
                  <c:v>60.9245515492725</c:v>
                </c:pt>
                <c:pt idx="20">
                  <c:v>59.6984239388111</c:v>
                </c:pt>
                <c:pt idx="21">
                  <c:v>55.53065733728435</c:v>
                </c:pt>
                <c:pt idx="22">
                  <c:v>54.87068545031204</c:v>
                </c:pt>
                <c:pt idx="23">
                  <c:v>53.770762777290784</c:v>
                </c:pt>
                <c:pt idx="24">
                  <c:v>46.01474205194572</c:v>
                </c:pt>
                <c:pt idx="25">
                  <c:v>44.35076211214594</c:v>
                </c:pt>
                <c:pt idx="26">
                  <c:v>43.173003284282565</c:v>
                </c:pt>
                <c:pt idx="27">
                  <c:v>41.94783191581932</c:v>
                </c:pt>
                <c:pt idx="28">
                  <c:v>40.004082507501714</c:v>
                </c:pt>
                <c:pt idx="29">
                  <c:v>39.359506991835524</c:v>
                </c:pt>
                <c:pt idx="30">
                  <c:v>39.089924056248535</c:v>
                </c:pt>
                <c:pt idx="31">
                  <c:v>38.08267616288417</c:v>
                </c:pt>
                <c:pt idx="32">
                  <c:v>37.71777093692001</c:v>
                </c:pt>
                <c:pt idx="33">
                  <c:v>37.24369143126225</c:v>
                </c:pt>
                <c:pt idx="34">
                  <c:v>36.72047000518403</c:v>
                </c:pt>
                <c:pt idx="35">
                  <c:v>36.36293435977438</c:v>
                </c:pt>
                <c:pt idx="36">
                  <c:v>32.889844998954175</c:v>
                </c:pt>
                <c:pt idx="37">
                  <c:v>30.545924360267133</c:v>
                </c:pt>
                <c:pt idx="38">
                  <c:v>30.51538662553266</c:v>
                </c:pt>
                <c:pt idx="39">
                  <c:v>30.40019819628219</c:v>
                </c:pt>
                <c:pt idx="40">
                  <c:v>29.48069096652306</c:v>
                </c:pt>
                <c:pt idx="41">
                  <c:v>29.3604557621568</c:v>
                </c:pt>
                <c:pt idx="42">
                  <c:v>28.37995429236237</c:v>
                </c:pt>
                <c:pt idx="43">
                  <c:v>27.765487508685304</c:v>
                </c:pt>
                <c:pt idx="44">
                  <c:v>26.242275153395568</c:v>
                </c:pt>
                <c:pt idx="45">
                  <c:v>25.432279661829078</c:v>
                </c:pt>
                <c:pt idx="46">
                  <c:v>24.005042227112618</c:v>
                </c:pt>
                <c:pt idx="47">
                  <c:v>21.804961897820085</c:v>
                </c:pt>
                <c:pt idx="48">
                  <c:v>16.495487675663668</c:v>
                </c:pt>
                <c:pt idx="49">
                  <c:v>16.350111914847343</c:v>
                </c:pt>
                <c:pt idx="50">
                  <c:v>16.263631055719195</c:v>
                </c:pt>
                <c:pt idx="51">
                  <c:v>15.670084378535453</c:v>
                </c:pt>
                <c:pt idx="52">
                  <c:v>14.475970017628123</c:v>
                </c:pt>
                <c:pt idx="53">
                  <c:v>12.680444782984203</c:v>
                </c:pt>
                <c:pt idx="54">
                  <c:v>10.512513991406644</c:v>
                </c:pt>
                <c:pt idx="55">
                  <c:v>10.08650092588006</c:v>
                </c:pt>
                <c:pt idx="56">
                  <c:v>4.219454419112134</c:v>
                </c:pt>
                <c:pt idx="57">
                  <c:v>3.860008188426467</c:v>
                </c:pt>
                <c:pt idx="58">
                  <c:v>2.075158709546354</c:v>
                </c:pt>
                <c:pt idx="59">
                  <c:v>1.340678514521132</c:v>
                </c:pt>
                <c:pt idx="60">
                  <c:v>0.9234209004883366</c:v>
                </c:pt>
                <c:pt idx="61">
                  <c:v>0.7969897133296655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脾胃病科</c:v>
                </c:pt>
                <c:pt idx="2">
                  <c:v>神经外科</c:v>
                </c:pt>
                <c:pt idx="3">
                  <c:v>针灸科</c:v>
                </c:pt>
                <c:pt idx="4">
                  <c:v>肝病科</c:v>
                </c:pt>
                <c:pt idx="5">
                  <c:v>关节骨科</c:v>
                </c:pt>
                <c:pt idx="6">
                  <c:v>呼吸内科</c:v>
                </c:pt>
                <c:pt idx="7">
                  <c:v>重症医学科</c:v>
                </c:pt>
                <c:pt idx="8">
                  <c:v>心病三科</c:v>
                </c:pt>
                <c:pt idx="9">
                  <c:v>胸外科</c:v>
                </c:pt>
                <c:pt idx="10">
                  <c:v>消化内科</c:v>
                </c:pt>
                <c:pt idx="11">
                  <c:v>普通外科</c:v>
                </c:pt>
                <c:pt idx="12">
                  <c:v>周围血管科</c:v>
                </c:pt>
                <c:pt idx="13">
                  <c:v>风湿病科</c:v>
                </c:pt>
                <c:pt idx="14">
                  <c:v>中医外治中心</c:v>
                </c:pt>
                <c:pt idx="15">
                  <c:v>血液科</c:v>
                </c:pt>
                <c:pt idx="16">
                  <c:v>儿科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推拿科</c:v>
                </c:pt>
                <c:pt idx="20">
                  <c:v>肿瘤内科</c:v>
                </c:pt>
                <c:pt idx="21">
                  <c:v>神经内科</c:v>
                </c:pt>
                <c:pt idx="22">
                  <c:v>心病四科</c:v>
                </c:pt>
                <c:pt idx="23">
                  <c:v>脊柱骨科</c:v>
                </c:pt>
                <c:pt idx="24">
                  <c:v>中医经典科</c:v>
                </c:pt>
                <c:pt idx="25">
                  <c:v>心病二科</c:v>
                </c:pt>
                <c:pt idx="26">
                  <c:v>运动损伤骨科</c:v>
                </c:pt>
                <c:pt idx="27">
                  <c:v>美容皮肤科</c:v>
                </c:pt>
                <c:pt idx="28">
                  <c:v>小儿骨科</c:v>
                </c:pt>
                <c:pt idx="29">
                  <c:v>东区重症医学科</c:v>
                </c:pt>
                <c:pt idx="30">
                  <c:v>骨科</c:v>
                </c:pt>
                <c:pt idx="31">
                  <c:v>心病一科</c:v>
                </c:pt>
                <c:pt idx="32">
                  <c:v>肝胆外科</c:v>
                </c:pt>
                <c:pt idx="33">
                  <c:v>皮肤科</c:v>
                </c:pt>
                <c:pt idx="34">
                  <c:v>肾病科</c:v>
                </c:pt>
                <c:pt idx="35">
                  <c:v>眼科</c:v>
                </c:pt>
                <c:pt idx="36">
                  <c:v>男科</c:v>
                </c:pt>
                <c:pt idx="37">
                  <c:v>口腔科</c:v>
                </c:pt>
                <c:pt idx="38">
                  <c:v>肛肠科</c:v>
                </c:pt>
                <c:pt idx="39">
                  <c:v>妇二科</c:v>
                </c:pt>
                <c:pt idx="40">
                  <c:v>脑病二科</c:v>
                </c:pt>
                <c:pt idx="41">
                  <c:v>心血管内科</c:v>
                </c:pt>
                <c:pt idx="42">
                  <c:v>肾脏内科</c:v>
                </c:pt>
                <c:pt idx="43">
                  <c:v>医院</c:v>
                </c:pt>
                <c:pt idx="44">
                  <c:v>耳鼻喉科</c:v>
                </c:pt>
                <c:pt idx="45">
                  <c:v>内分泌科</c:v>
                </c:pt>
                <c:pt idx="46">
                  <c:v>西区重症医学科</c:v>
                </c:pt>
                <c:pt idx="47">
                  <c:v>脑病三科</c:v>
                </c:pt>
                <c:pt idx="48">
                  <c:v>产科</c:v>
                </c:pt>
                <c:pt idx="49">
                  <c:v>老年医学科</c:v>
                </c:pt>
                <c:pt idx="50">
                  <c:v>小儿推拿科</c:v>
                </c:pt>
                <c:pt idx="51">
                  <c:v>脾胃科消化科合并</c:v>
                </c:pt>
                <c:pt idx="52">
                  <c:v>妇科</c:v>
                </c:pt>
                <c:pt idx="53">
                  <c:v>泌尿外科</c:v>
                </c:pt>
                <c:pt idx="54">
                  <c:v>妇科妇二科合并</c:v>
                </c:pt>
                <c:pt idx="55">
                  <c:v>创伤骨科</c:v>
                </c:pt>
                <c:pt idx="56">
                  <c:v>微创骨科</c:v>
                </c:pt>
                <c:pt idx="57">
                  <c:v>显微骨科</c:v>
                </c:pt>
                <c:pt idx="58">
                  <c:v>身心医学科</c:v>
                </c:pt>
                <c:pt idx="59">
                  <c:v>东区肾病科</c:v>
                </c:pt>
                <c:pt idx="60">
                  <c:v>乳腺甲状腺外科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98.90288622909026</c:v>
                </c:pt>
                <c:pt idx="2">
                  <c:v>97.57343756897555</c:v>
                </c:pt>
                <c:pt idx="3">
                  <c:v>96.0130214640564</c:v>
                </c:pt>
                <c:pt idx="4">
                  <c:v>94.17775111495673</c:v>
                </c:pt>
                <c:pt idx="5">
                  <c:v>93.10959349656837</c:v>
                </c:pt>
                <c:pt idx="6">
                  <c:v>91.8633432809571</c:v>
                </c:pt>
                <c:pt idx="7">
                  <c:v>91.85905054924372</c:v>
                </c:pt>
                <c:pt idx="8">
                  <c:v>91.17470746104154</c:v>
                </c:pt>
                <c:pt idx="9">
                  <c:v>90.9677389515969</c:v>
                </c:pt>
                <c:pt idx="10">
                  <c:v>89.6718734186152</c:v>
                </c:pt>
                <c:pt idx="11">
                  <c:v>88.93485957508706</c:v>
                </c:pt>
                <c:pt idx="12">
                  <c:v>88.48853902634261</c:v>
                </c:pt>
                <c:pt idx="13">
                  <c:v>87.18647822657063</c:v>
                </c:pt>
                <c:pt idx="14">
                  <c:v>86.48975032455704</c:v>
                </c:pt>
                <c:pt idx="15">
                  <c:v>83.91518826121938</c:v>
                </c:pt>
                <c:pt idx="16">
                  <c:v>82.04138181709911</c:v>
                </c:pt>
                <c:pt idx="17">
                  <c:v>81.3382403785148</c:v>
                </c:pt>
                <c:pt idx="18">
                  <c:v>81.21126179354273</c:v>
                </c:pt>
                <c:pt idx="19">
                  <c:v>79.74653970925381</c:v>
                </c:pt>
                <c:pt idx="20">
                  <c:v>77.32370435292312</c:v>
                </c:pt>
                <c:pt idx="21">
                  <c:v>76.20123378421384</c:v>
                </c:pt>
                <c:pt idx="22">
                  <c:v>75.63594524578133</c:v>
                </c:pt>
                <c:pt idx="23">
                  <c:v>75.21629799683362</c:v>
                </c:pt>
                <c:pt idx="24">
                  <c:v>73.57738905629245</c:v>
                </c:pt>
                <c:pt idx="25">
                  <c:v>72.37034512440951</c:v>
                </c:pt>
                <c:pt idx="26">
                  <c:v>71.52615590618099</c:v>
                </c:pt>
                <c:pt idx="27">
                  <c:v>70.42123143199653</c:v>
                </c:pt>
                <c:pt idx="28">
                  <c:v>70.29911206067973</c:v>
                </c:pt>
                <c:pt idx="29">
                  <c:v>69.0606633617628</c:v>
                </c:pt>
                <c:pt idx="30">
                  <c:v>68.65720972090897</c:v>
                </c:pt>
                <c:pt idx="31">
                  <c:v>68.30658029620896</c:v>
                </c:pt>
                <c:pt idx="32">
                  <c:v>65.44534342982894</c:v>
                </c:pt>
                <c:pt idx="33">
                  <c:v>61.61446322156114</c:v>
                </c:pt>
                <c:pt idx="34">
                  <c:v>58.18975454286907</c:v>
                </c:pt>
                <c:pt idx="35">
                  <c:v>56.834845624415</c:v>
                </c:pt>
                <c:pt idx="36">
                  <c:v>55.21856230323078</c:v>
                </c:pt>
                <c:pt idx="37">
                  <c:v>51.34758076012635</c:v>
                </c:pt>
                <c:pt idx="38">
                  <c:v>51.00670775427031</c:v>
                </c:pt>
                <c:pt idx="39">
                  <c:v>50.447751302448765</c:v>
                </c:pt>
                <c:pt idx="40">
                  <c:v>47.16961031989514</c:v>
                </c:pt>
                <c:pt idx="41">
                  <c:v>42.27393636015265</c:v>
                </c:pt>
                <c:pt idx="42">
                  <c:v>41.22944636901426</c:v>
                </c:pt>
                <c:pt idx="43">
                  <c:v>39.936557865247295</c:v>
                </c:pt>
                <c:pt idx="44">
                  <c:v>39.79528613989415</c:v>
                </c:pt>
                <c:pt idx="45">
                  <c:v>37.66645074374714</c:v>
                </c:pt>
                <c:pt idx="46">
                  <c:v>29.514278621522646</c:v>
                </c:pt>
                <c:pt idx="47">
                  <c:v>29.46982369118176</c:v>
                </c:pt>
                <c:pt idx="48">
                  <c:v>23.25971535580717</c:v>
                </c:pt>
                <c:pt idx="49">
                  <c:v>23.21435346641625</c:v>
                </c:pt>
                <c:pt idx="50">
                  <c:v>15.12703697380564</c:v>
                </c:pt>
                <c:pt idx="51">
                  <c:v>12.999294572996641</c:v>
                </c:pt>
                <c:pt idx="52">
                  <c:v>12.357646758478657</c:v>
                </c:pt>
                <c:pt idx="53">
                  <c:v>11.62651646741377</c:v>
                </c:pt>
                <c:pt idx="54">
                  <c:v>10.776697898535568</c:v>
                </c:pt>
                <c:pt idx="55">
                  <c:v>9.275051200992033</c:v>
                </c:pt>
                <c:pt idx="56">
                  <c:v>8.439700016840023</c:v>
                </c:pt>
                <c:pt idx="57">
                  <c:v>7.33966296718691</c:v>
                </c:pt>
                <c:pt idx="58">
                  <c:v>5.9588399028655425</c:v>
                </c:pt>
                <c:pt idx="59">
                  <c:v>4.50278004407445</c:v>
                </c:pt>
                <c:pt idx="60">
                  <c:v>4.161756261088744</c:v>
                </c:pt>
                <c:pt idx="61">
                  <c:v>0.5427364707768944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心血管内科</c:v>
                </c:pt>
                <c:pt idx="2">
                  <c:v>美容皮肤科</c:v>
                </c:pt>
                <c:pt idx="3">
                  <c:v>针灸科</c:v>
                </c:pt>
                <c:pt idx="4">
                  <c:v>脑病二科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重症医学科</c:v>
                </c:pt>
                <c:pt idx="8">
                  <c:v>综合内科</c:v>
                </c:pt>
                <c:pt idx="9">
                  <c:v>男科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小儿推拿科</c:v>
                </c:pt>
                <c:pt idx="13">
                  <c:v>肾病科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心病二科</c:v>
                </c:pt>
                <c:pt idx="19">
                  <c:v>肛肠科</c:v>
                </c:pt>
                <c:pt idx="20">
                  <c:v>身心医学科</c:v>
                </c:pt>
                <c:pt idx="21">
                  <c:v>老年医学科</c:v>
                </c:pt>
                <c:pt idx="22">
                  <c:v>心病一科</c:v>
                </c:pt>
                <c:pt idx="23">
                  <c:v>运动损伤骨科</c:v>
                </c:pt>
                <c:pt idx="24">
                  <c:v>普通外科</c:v>
                </c:pt>
                <c:pt idx="25">
                  <c:v>乳腺甲状腺外科</c:v>
                </c:pt>
                <c:pt idx="26">
                  <c:v>创伤骨科</c:v>
                </c:pt>
                <c:pt idx="27">
                  <c:v>脑病一科</c:v>
                </c:pt>
                <c:pt idx="28">
                  <c:v>妇科</c:v>
                </c:pt>
                <c:pt idx="29">
                  <c:v>中医经典科</c:v>
                </c:pt>
                <c:pt idx="30">
                  <c:v>东区肾病科</c:v>
                </c:pt>
                <c:pt idx="31">
                  <c:v>医院</c:v>
                </c:pt>
                <c:pt idx="32">
                  <c:v>骨科</c:v>
                </c:pt>
                <c:pt idx="33">
                  <c:v>妇科妇二科合并</c:v>
                </c:pt>
                <c:pt idx="34">
                  <c:v>肿瘤内科</c:v>
                </c:pt>
                <c:pt idx="35">
                  <c:v>肾脏内科</c:v>
                </c:pt>
                <c:pt idx="36">
                  <c:v>呼吸内科</c:v>
                </c:pt>
                <c:pt idx="37">
                  <c:v>胸外科</c:v>
                </c:pt>
                <c:pt idx="38">
                  <c:v>周围血管科</c:v>
                </c:pt>
                <c:pt idx="39">
                  <c:v>皮肤科</c:v>
                </c:pt>
                <c:pt idx="40">
                  <c:v>神经内科</c:v>
                </c:pt>
                <c:pt idx="41">
                  <c:v>西区重症医学科</c:v>
                </c:pt>
                <c:pt idx="42">
                  <c:v>微创骨科</c:v>
                </c:pt>
                <c:pt idx="43">
                  <c:v>肝胆外科</c:v>
                </c:pt>
                <c:pt idx="44">
                  <c:v>小儿骨科</c:v>
                </c:pt>
                <c:pt idx="45">
                  <c:v>显微骨科</c:v>
                </c:pt>
                <c:pt idx="46">
                  <c:v>神经外科</c:v>
                </c:pt>
                <c:pt idx="47">
                  <c:v>康复科</c:v>
                </c:pt>
                <c:pt idx="48">
                  <c:v>妇二科</c:v>
                </c:pt>
                <c:pt idx="49">
                  <c:v>心病四科</c:v>
                </c:pt>
                <c:pt idx="50">
                  <c:v>儿科</c:v>
                </c:pt>
                <c:pt idx="51">
                  <c:v>东区重症医学科</c:v>
                </c:pt>
                <c:pt idx="52">
                  <c:v>肝病科</c:v>
                </c:pt>
                <c:pt idx="53">
                  <c:v>产科</c:v>
                </c:pt>
                <c:pt idx="54">
                  <c:v>内分泌科</c:v>
                </c:pt>
                <c:pt idx="55">
                  <c:v>消化内科</c:v>
                </c:pt>
                <c:pt idx="56">
                  <c:v>心病三科</c:v>
                </c:pt>
                <c:pt idx="57">
                  <c:v>中医外治中心</c:v>
                </c:pt>
                <c:pt idx="58">
                  <c:v>脾胃病科</c:v>
                </c:pt>
                <c:pt idx="59">
                  <c:v>治未病中心</c:v>
                </c:pt>
                <c:pt idx="60">
                  <c:v>脾胃科消化科合并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99.31727669397259</c:v>
                </c:pt>
                <c:pt idx="2">
                  <c:v>98.82856948686057</c:v>
                </c:pt>
                <c:pt idx="3">
                  <c:v>95.68633436971217</c:v>
                </c:pt>
                <c:pt idx="4">
                  <c:v>93.3707162755572</c:v>
                </c:pt>
                <c:pt idx="5">
                  <c:v>91.26594908284257</c:v>
                </c:pt>
                <c:pt idx="6">
                  <c:v>90.765545037795</c:v>
                </c:pt>
                <c:pt idx="7">
                  <c:v>90.49418896290572</c:v>
                </c:pt>
                <c:pt idx="8">
                  <c:v>87.74844214937234</c:v>
                </c:pt>
                <c:pt idx="9">
                  <c:v>86.79187006112666</c:v>
                </c:pt>
                <c:pt idx="10">
                  <c:v>86.01056204695514</c:v>
                </c:pt>
                <c:pt idx="11">
                  <c:v>84.11465425346537</c:v>
                </c:pt>
                <c:pt idx="12">
                  <c:v>81.55951096449226</c:v>
                </c:pt>
                <c:pt idx="13">
                  <c:v>79.47478980476406</c:v>
                </c:pt>
                <c:pt idx="14">
                  <c:v>76.13556008079973</c:v>
                </c:pt>
                <c:pt idx="15">
                  <c:v>74.94726491906852</c:v>
                </c:pt>
                <c:pt idx="16">
                  <c:v>74.78865050024544</c:v>
                </c:pt>
                <c:pt idx="17">
                  <c:v>74.16370395568417</c:v>
                </c:pt>
                <c:pt idx="18">
                  <c:v>72.34564775692208</c:v>
                </c:pt>
                <c:pt idx="19">
                  <c:v>71.69940669994087</c:v>
                </c:pt>
                <c:pt idx="20">
                  <c:v>71.33890017742853</c:v>
                </c:pt>
                <c:pt idx="21">
                  <c:v>70.83438560542754</c:v>
                </c:pt>
                <c:pt idx="22">
                  <c:v>68.16499731519991</c:v>
                </c:pt>
                <c:pt idx="23">
                  <c:v>66.65233221766474</c:v>
                </c:pt>
                <c:pt idx="24">
                  <c:v>62.9100101735172</c:v>
                </c:pt>
                <c:pt idx="25">
                  <c:v>61.346991683024584</c:v>
                </c:pt>
                <c:pt idx="26">
                  <c:v>60.608538637690934</c:v>
                </c:pt>
                <c:pt idx="27">
                  <c:v>60.466289670959775</c:v>
                </c:pt>
                <c:pt idx="28">
                  <c:v>58.56032472215531</c:v>
                </c:pt>
                <c:pt idx="29">
                  <c:v>56.78634381119154</c:v>
                </c:pt>
                <c:pt idx="30">
                  <c:v>56.60024233631601</c:v>
                </c:pt>
                <c:pt idx="31">
                  <c:v>56.20903606861967</c:v>
                </c:pt>
                <c:pt idx="32">
                  <c:v>54.234514893836504</c:v>
                </c:pt>
                <c:pt idx="33">
                  <c:v>51.023572969858485</c:v>
                </c:pt>
                <c:pt idx="34">
                  <c:v>49.31622920083069</c:v>
                </c:pt>
                <c:pt idx="35">
                  <c:v>47.991508920217484</c:v>
                </c:pt>
                <c:pt idx="36">
                  <c:v>46.334819951353936</c:v>
                </c:pt>
                <c:pt idx="37">
                  <c:v>35.680971293991924</c:v>
                </c:pt>
                <c:pt idx="38">
                  <c:v>33.590373616153066</c:v>
                </c:pt>
                <c:pt idx="39">
                  <c:v>33.45861397517893</c:v>
                </c:pt>
                <c:pt idx="40">
                  <c:v>33.38991047291857</c:v>
                </c:pt>
                <c:pt idx="41">
                  <c:v>31.843807516831713</c:v>
                </c:pt>
                <c:pt idx="42">
                  <c:v>27.004008440728946</c:v>
                </c:pt>
                <c:pt idx="43">
                  <c:v>26.11600174454276</c:v>
                </c:pt>
                <c:pt idx="44">
                  <c:v>25.956454598089064</c:v>
                </c:pt>
                <c:pt idx="45">
                  <c:v>24.974675800348624</c:v>
                </c:pt>
                <c:pt idx="46">
                  <c:v>23.376270702104197</c:v>
                </c:pt>
                <c:pt idx="47">
                  <c:v>19.98260534529357</c:v>
                </c:pt>
                <c:pt idx="48">
                  <c:v>19.506223354574193</c:v>
                </c:pt>
                <c:pt idx="49">
                  <c:v>17.323039101284564</c:v>
                </c:pt>
                <c:pt idx="50">
                  <c:v>16.81886726204045</c:v>
                </c:pt>
                <c:pt idx="51">
                  <c:v>16.542196267688315</c:v>
                </c:pt>
                <c:pt idx="52">
                  <c:v>16.41812705125323</c:v>
                </c:pt>
                <c:pt idx="53">
                  <c:v>12.89408135765202</c:v>
                </c:pt>
                <c:pt idx="54">
                  <c:v>11.256916435925435</c:v>
                </c:pt>
                <c:pt idx="55">
                  <c:v>11.244540701132767</c:v>
                </c:pt>
                <c:pt idx="56">
                  <c:v>10.57306097756523</c:v>
                </c:pt>
                <c:pt idx="57">
                  <c:v>9.052994919645085</c:v>
                </c:pt>
                <c:pt idx="58">
                  <c:v>7.051638766863189</c:v>
                </c:pt>
                <c:pt idx="59">
                  <c:v>6.066388212669582</c:v>
                </c:pt>
                <c:pt idx="60">
                  <c:v>0.3550760094726435</c:v>
                </c:pt>
                <c:pt idx="61">
                  <c:v>0.2797025006872955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消化内科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眼科</c:v>
                </c:pt>
                <c:pt idx="5">
                  <c:v>肿瘤内科</c:v>
                </c:pt>
                <c:pt idx="6">
                  <c:v>内分泌科</c:v>
                </c:pt>
                <c:pt idx="7">
                  <c:v>脑病二科</c:v>
                </c:pt>
                <c:pt idx="8">
                  <c:v>心病三科</c:v>
                </c:pt>
                <c:pt idx="9">
                  <c:v>康复科</c:v>
                </c:pt>
                <c:pt idx="10">
                  <c:v>风湿病科</c:v>
                </c:pt>
                <c:pt idx="11">
                  <c:v>骨科</c:v>
                </c:pt>
                <c:pt idx="12">
                  <c:v>心病一科</c:v>
                </c:pt>
                <c:pt idx="13">
                  <c:v>美容皮肤科</c:v>
                </c:pt>
                <c:pt idx="14">
                  <c:v>胸外科</c:v>
                </c:pt>
                <c:pt idx="15">
                  <c:v>心病四科</c:v>
                </c:pt>
                <c:pt idx="16">
                  <c:v>东区重症医学科</c:v>
                </c:pt>
                <c:pt idx="17">
                  <c:v>儿科</c:v>
                </c:pt>
                <c:pt idx="18">
                  <c:v>针灸科</c:v>
                </c:pt>
                <c:pt idx="19">
                  <c:v>脾胃病科</c:v>
                </c:pt>
                <c:pt idx="20">
                  <c:v>血液科</c:v>
                </c:pt>
                <c:pt idx="21">
                  <c:v>综合内科</c:v>
                </c:pt>
                <c:pt idx="22">
                  <c:v>创伤骨科</c:v>
                </c:pt>
                <c:pt idx="23">
                  <c:v>脊柱骨科</c:v>
                </c:pt>
                <c:pt idx="24">
                  <c:v>运动损伤骨科</c:v>
                </c:pt>
                <c:pt idx="25">
                  <c:v>妇科</c:v>
                </c:pt>
                <c:pt idx="26">
                  <c:v>脾胃科消化科合并</c:v>
                </c:pt>
                <c:pt idx="27">
                  <c:v>心血管内科</c:v>
                </c:pt>
                <c:pt idx="28">
                  <c:v>西区重症医学科</c:v>
                </c:pt>
                <c:pt idx="29">
                  <c:v>关节骨科</c:v>
                </c:pt>
                <c:pt idx="30">
                  <c:v>身心医学科</c:v>
                </c:pt>
                <c:pt idx="31">
                  <c:v>肝胆外科</c:v>
                </c:pt>
                <c:pt idx="32">
                  <c:v>小儿推拿科</c:v>
                </c:pt>
                <c:pt idx="33">
                  <c:v>东区肾病科</c:v>
                </c:pt>
                <c:pt idx="34">
                  <c:v>治未病中心</c:v>
                </c:pt>
                <c:pt idx="35">
                  <c:v>脑病三科</c:v>
                </c:pt>
                <c:pt idx="36">
                  <c:v>耳鼻喉科</c:v>
                </c:pt>
                <c:pt idx="37">
                  <c:v>肾病科</c:v>
                </c:pt>
                <c:pt idx="38">
                  <c:v>医院</c:v>
                </c:pt>
                <c:pt idx="39">
                  <c:v>肛肠科</c:v>
                </c:pt>
                <c:pt idx="40">
                  <c:v>妇二科</c:v>
                </c:pt>
                <c:pt idx="41">
                  <c:v>乳腺甲状腺外科</c:v>
                </c:pt>
                <c:pt idx="42">
                  <c:v>周围血管科</c:v>
                </c:pt>
                <c:pt idx="43">
                  <c:v>心病二科</c:v>
                </c:pt>
                <c:pt idx="44">
                  <c:v>中医经典科</c:v>
                </c:pt>
                <c:pt idx="45">
                  <c:v>肾脏内科</c:v>
                </c:pt>
                <c:pt idx="46">
                  <c:v>妇科妇二科合并</c:v>
                </c:pt>
                <c:pt idx="47">
                  <c:v>脑病一科</c:v>
                </c:pt>
                <c:pt idx="48">
                  <c:v>肝病科</c:v>
                </c:pt>
                <c:pt idx="49">
                  <c:v>呼吸内科</c:v>
                </c:pt>
                <c:pt idx="50">
                  <c:v>泌尿外科</c:v>
                </c:pt>
                <c:pt idx="51">
                  <c:v>男科</c:v>
                </c:pt>
                <c:pt idx="52">
                  <c:v>重症医学科</c:v>
                </c:pt>
                <c:pt idx="53">
                  <c:v>口腔科</c:v>
                </c:pt>
                <c:pt idx="54">
                  <c:v>普通外科</c:v>
                </c:pt>
                <c:pt idx="55">
                  <c:v>中医外治中心</c:v>
                </c:pt>
                <c:pt idx="56">
                  <c:v>神经外科</c:v>
                </c:pt>
                <c:pt idx="57">
                  <c:v>皮肤科</c:v>
                </c:pt>
                <c:pt idx="58">
                  <c:v>显微骨科</c:v>
                </c:pt>
                <c:pt idx="59">
                  <c:v>神经内科</c:v>
                </c:pt>
                <c:pt idx="60">
                  <c:v>产科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6646.005247376756</c:v>
                </c:pt>
                <c:pt idx="2">
                  <c:v>1035.7453706504182</c:v>
                </c:pt>
                <c:pt idx="3">
                  <c:v>815.3064151919701</c:v>
                </c:pt>
                <c:pt idx="4">
                  <c:v>803.1265618870042</c:v>
                </c:pt>
                <c:pt idx="5">
                  <c:v>789.6804575538389</c:v>
                </c:pt>
                <c:pt idx="6">
                  <c:v>767.1053072305004</c:v>
                </c:pt>
                <c:pt idx="7">
                  <c:v>632.9919547538212</c:v>
                </c:pt>
                <c:pt idx="8">
                  <c:v>595.5807997255879</c:v>
                </c:pt>
                <c:pt idx="9">
                  <c:v>529.7010804794654</c:v>
                </c:pt>
                <c:pt idx="10">
                  <c:v>414.51234272921846</c:v>
                </c:pt>
                <c:pt idx="11">
                  <c:v>413.17274636318615</c:v>
                </c:pt>
                <c:pt idx="12">
                  <c:v>396.2153746442853</c:v>
                </c:pt>
                <c:pt idx="13">
                  <c:v>395.35306728142035</c:v>
                </c:pt>
                <c:pt idx="14">
                  <c:v>368.20714949413536</c:v>
                </c:pt>
                <c:pt idx="15">
                  <c:v>362.91506850443454</c:v>
                </c:pt>
                <c:pt idx="16">
                  <c:v>283.08411847872236</c:v>
                </c:pt>
                <c:pt idx="17">
                  <c:v>277.69008707681684</c:v>
                </c:pt>
                <c:pt idx="18">
                  <c:v>265.0958098420152</c:v>
                </c:pt>
                <c:pt idx="19">
                  <c:v>263.59027501461196</c:v>
                </c:pt>
                <c:pt idx="20">
                  <c:v>256.2341854187791</c:v>
                </c:pt>
                <c:pt idx="21">
                  <c:v>241.3176167259479</c:v>
                </c:pt>
                <c:pt idx="22">
                  <c:v>222.6585914785915</c:v>
                </c:pt>
                <c:pt idx="23">
                  <c:v>202.69059618912658</c:v>
                </c:pt>
                <c:pt idx="24">
                  <c:v>202.0677483026348</c:v>
                </c:pt>
                <c:pt idx="25">
                  <c:v>198.9668303238031</c:v>
                </c:pt>
                <c:pt idx="26">
                  <c:v>196.07516371415315</c:v>
                </c:pt>
                <c:pt idx="27">
                  <c:v>195.43662784109486</c:v>
                </c:pt>
                <c:pt idx="28">
                  <c:v>188.5359424522719</c:v>
                </c:pt>
                <c:pt idx="29">
                  <c:v>180.60030208451676</c:v>
                </c:pt>
                <c:pt idx="30">
                  <c:v>179.79043464836124</c:v>
                </c:pt>
                <c:pt idx="31">
                  <c:v>173.68180132072135</c:v>
                </c:pt>
                <c:pt idx="32">
                  <c:v>172.67629931990263</c:v>
                </c:pt>
                <c:pt idx="33">
                  <c:v>169.70193444737615</c:v>
                </c:pt>
                <c:pt idx="34">
                  <c:v>166.2258127107739</c:v>
                </c:pt>
                <c:pt idx="35">
                  <c:v>153.66201025330975</c:v>
                </c:pt>
                <c:pt idx="36">
                  <c:v>153.2691649606307</c:v>
                </c:pt>
                <c:pt idx="37">
                  <c:v>148.8294256788237</c:v>
                </c:pt>
                <c:pt idx="38">
                  <c:v>145.81317737552263</c:v>
                </c:pt>
                <c:pt idx="39">
                  <c:v>145.21842992318594</c:v>
                </c:pt>
                <c:pt idx="40">
                  <c:v>143.7254562072818</c:v>
                </c:pt>
                <c:pt idx="41">
                  <c:v>141.0727999473541</c:v>
                </c:pt>
                <c:pt idx="42">
                  <c:v>133.61953378097104</c:v>
                </c:pt>
                <c:pt idx="43">
                  <c:v>129.66855697359406</c:v>
                </c:pt>
                <c:pt idx="44">
                  <c:v>128.35875533377967</c:v>
                </c:pt>
                <c:pt idx="45">
                  <c:v>127.12313572507455</c:v>
                </c:pt>
                <c:pt idx="46">
                  <c:v>123.03137896310739</c:v>
                </c:pt>
                <c:pt idx="47">
                  <c:v>121.63812298643724</c:v>
                </c:pt>
                <c:pt idx="48">
                  <c:v>116.23122761254321</c:v>
                </c:pt>
                <c:pt idx="49">
                  <c:v>111.76031427557787</c:v>
                </c:pt>
                <c:pt idx="50">
                  <c:v>110.97944416701309</c:v>
                </c:pt>
                <c:pt idx="51">
                  <c:v>110.70568107029241</c:v>
                </c:pt>
                <c:pt idx="52">
                  <c:v>110.05068149884191</c:v>
                </c:pt>
                <c:pt idx="53">
                  <c:v>108.27167720261671</c:v>
                </c:pt>
                <c:pt idx="54">
                  <c:v>108.09712433346844</c:v>
                </c:pt>
                <c:pt idx="55">
                  <c:v>107.13483942505135</c:v>
                </c:pt>
                <c:pt idx="56">
                  <c:v>107.02802090036126</c:v>
                </c:pt>
                <c:pt idx="57">
                  <c:v>106.95832793790392</c:v>
                </c:pt>
                <c:pt idx="58">
                  <c:v>105.37312962602668</c:v>
                </c:pt>
                <c:pt idx="59">
                  <c:v>104.00098790436172</c:v>
                </c:pt>
                <c:pt idx="60">
                  <c:v>103.97113193001135</c:v>
                </c:pt>
                <c:pt idx="61">
                  <c:v>101.7187514556445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儿科</c:v>
                </c:pt>
                <c:pt idx="2">
                  <c:v>眼科</c:v>
                </c:pt>
                <c:pt idx="3">
                  <c:v>周围血管科</c:v>
                </c:pt>
                <c:pt idx="4">
                  <c:v>肛肠科</c:v>
                </c:pt>
                <c:pt idx="5">
                  <c:v>风湿病科</c:v>
                </c:pt>
                <c:pt idx="6">
                  <c:v>东区肾病科</c:v>
                </c:pt>
                <c:pt idx="7">
                  <c:v>关节骨科</c:v>
                </c:pt>
                <c:pt idx="8">
                  <c:v>呼吸内科</c:v>
                </c:pt>
                <c:pt idx="9">
                  <c:v>脊柱骨科</c:v>
                </c:pt>
                <c:pt idx="10">
                  <c:v>脑病三科</c:v>
                </c:pt>
                <c:pt idx="11">
                  <c:v>消化内科</c:v>
                </c:pt>
                <c:pt idx="12">
                  <c:v>肾脏内科</c:v>
                </c:pt>
                <c:pt idx="13">
                  <c:v>肝胆外科</c:v>
                </c:pt>
                <c:pt idx="14">
                  <c:v>妇二科</c:v>
                </c:pt>
                <c:pt idx="15">
                  <c:v>脑病二科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小儿推拿科</c:v>
                </c:pt>
                <c:pt idx="19">
                  <c:v>皮肤科</c:v>
                </c:pt>
                <c:pt idx="20">
                  <c:v>创伤骨科</c:v>
                </c:pt>
                <c:pt idx="21">
                  <c:v>脑病一科</c:v>
                </c:pt>
                <c:pt idx="22">
                  <c:v>心病四科</c:v>
                </c:pt>
                <c:pt idx="23">
                  <c:v>胸外科</c:v>
                </c:pt>
                <c:pt idx="24">
                  <c:v>显微骨科</c:v>
                </c:pt>
                <c:pt idx="25">
                  <c:v>老年医学科</c:v>
                </c:pt>
                <c:pt idx="26">
                  <c:v>综合内科</c:v>
                </c:pt>
                <c:pt idx="27">
                  <c:v>医院</c:v>
                </c:pt>
                <c:pt idx="28">
                  <c:v>乳腺甲状腺外科</c:v>
                </c:pt>
                <c:pt idx="29">
                  <c:v>康复科</c:v>
                </c:pt>
                <c:pt idx="30">
                  <c:v>运动损伤骨科</c:v>
                </c:pt>
                <c:pt idx="31">
                  <c:v>推拿科</c:v>
                </c:pt>
                <c:pt idx="32">
                  <c:v>中医经典科</c:v>
                </c:pt>
                <c:pt idx="33">
                  <c:v>产科</c:v>
                </c:pt>
                <c:pt idx="34">
                  <c:v>重症医学科</c:v>
                </c:pt>
                <c:pt idx="35">
                  <c:v>普通外科</c:v>
                </c:pt>
                <c:pt idx="36">
                  <c:v>微创骨科</c:v>
                </c:pt>
                <c:pt idx="37">
                  <c:v>内分泌科</c:v>
                </c:pt>
                <c:pt idx="38">
                  <c:v>东区重症医学科</c:v>
                </c:pt>
                <c:pt idx="39">
                  <c:v>肝病科</c:v>
                </c:pt>
                <c:pt idx="40">
                  <c:v>骨科</c:v>
                </c:pt>
                <c:pt idx="41">
                  <c:v>心血管内科</c:v>
                </c:pt>
                <c:pt idx="42">
                  <c:v>小儿骨科</c:v>
                </c:pt>
                <c:pt idx="43">
                  <c:v>中医外治中心</c:v>
                </c:pt>
                <c:pt idx="44">
                  <c:v>针灸科</c:v>
                </c:pt>
                <c:pt idx="45">
                  <c:v>神经内科</c:v>
                </c:pt>
                <c:pt idx="46">
                  <c:v>心病三科</c:v>
                </c:pt>
                <c:pt idx="47">
                  <c:v>心病一科</c:v>
                </c:pt>
                <c:pt idx="48">
                  <c:v>美容皮肤科</c:v>
                </c:pt>
                <c:pt idx="49">
                  <c:v>男科</c:v>
                </c:pt>
                <c:pt idx="50">
                  <c:v>身心医学科</c:v>
                </c:pt>
                <c:pt idx="51">
                  <c:v>妇科妇二科合并</c:v>
                </c:pt>
                <c:pt idx="52">
                  <c:v>血液科</c:v>
                </c:pt>
                <c:pt idx="53">
                  <c:v>西区重症医学科</c:v>
                </c:pt>
                <c:pt idx="54">
                  <c:v>泌尿外科</c:v>
                </c:pt>
                <c:pt idx="55">
                  <c:v>治未病中心</c:v>
                </c:pt>
                <c:pt idx="56">
                  <c:v>耳鼻喉科</c:v>
                </c:pt>
                <c:pt idx="57">
                  <c:v>脾胃病科</c:v>
                </c:pt>
                <c:pt idx="58">
                  <c:v>心病二科</c:v>
                </c:pt>
                <c:pt idx="59">
                  <c:v>神经外科</c:v>
                </c:pt>
                <c:pt idx="60">
                  <c:v>脾胃科消化科合并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6567.22105418534</c:v>
                </c:pt>
                <c:pt idx="2">
                  <c:v>3514.7808515468814</c:v>
                </c:pt>
                <c:pt idx="3">
                  <c:v>974.7107701561855</c:v>
                </c:pt>
                <c:pt idx="4">
                  <c:v>927.708264901671</c:v>
                </c:pt>
                <c:pt idx="5">
                  <c:v>881.8534368679581</c:v>
                </c:pt>
                <c:pt idx="6">
                  <c:v>841.0699181896141</c:v>
                </c:pt>
                <c:pt idx="7">
                  <c:v>605.2973601703361</c:v>
                </c:pt>
                <c:pt idx="8">
                  <c:v>579.5373899107615</c:v>
                </c:pt>
                <c:pt idx="9">
                  <c:v>570.6795707643935</c:v>
                </c:pt>
                <c:pt idx="10">
                  <c:v>500.9804384799483</c:v>
                </c:pt>
                <c:pt idx="11">
                  <c:v>466.16922213735245</c:v>
                </c:pt>
                <c:pt idx="12">
                  <c:v>459.81882538223243</c:v>
                </c:pt>
                <c:pt idx="13">
                  <c:v>457.4027534080034</c:v>
                </c:pt>
                <c:pt idx="14">
                  <c:v>456.4116726243838</c:v>
                </c:pt>
                <c:pt idx="15">
                  <c:v>384.7688869651459</c:v>
                </c:pt>
                <c:pt idx="16">
                  <c:v>356.54495121567095</c:v>
                </c:pt>
                <c:pt idx="17">
                  <c:v>346.86551296405224</c:v>
                </c:pt>
                <c:pt idx="18">
                  <c:v>337.17178204978603</c:v>
                </c:pt>
                <c:pt idx="19">
                  <c:v>330.8674367729637</c:v>
                </c:pt>
                <c:pt idx="20">
                  <c:v>323.52883952766194</c:v>
                </c:pt>
                <c:pt idx="21">
                  <c:v>292.2212282313018</c:v>
                </c:pt>
                <c:pt idx="22">
                  <c:v>260.595158594002</c:v>
                </c:pt>
                <c:pt idx="23">
                  <c:v>256.8467979401734</c:v>
                </c:pt>
                <c:pt idx="24">
                  <c:v>253.37540219987767</c:v>
                </c:pt>
                <c:pt idx="25">
                  <c:v>252.8913620602623</c:v>
                </c:pt>
                <c:pt idx="26">
                  <c:v>242.55258579342484</c:v>
                </c:pt>
                <c:pt idx="27">
                  <c:v>205.50682565017803</c:v>
                </c:pt>
                <c:pt idx="28">
                  <c:v>205.0821262936723</c:v>
                </c:pt>
                <c:pt idx="29">
                  <c:v>183.7579924647625</c:v>
                </c:pt>
                <c:pt idx="30">
                  <c:v>179.07256587225962</c:v>
                </c:pt>
                <c:pt idx="31">
                  <c:v>179.0410100782645</c:v>
                </c:pt>
                <c:pt idx="32">
                  <c:v>172.769051595659</c:v>
                </c:pt>
                <c:pt idx="33">
                  <c:v>165.62589044163357</c:v>
                </c:pt>
                <c:pt idx="34">
                  <c:v>162.36964080552954</c:v>
                </c:pt>
                <c:pt idx="35">
                  <c:v>160.24225114855224</c:v>
                </c:pt>
                <c:pt idx="36">
                  <c:v>156.07177875409994</c:v>
                </c:pt>
                <c:pt idx="37">
                  <c:v>154.73729429109795</c:v>
                </c:pt>
                <c:pt idx="38">
                  <c:v>148.3494728101138</c:v>
                </c:pt>
                <c:pt idx="39">
                  <c:v>137.10363300951335</c:v>
                </c:pt>
                <c:pt idx="40">
                  <c:v>135.1256263189982</c:v>
                </c:pt>
                <c:pt idx="41">
                  <c:v>130.4579058461574</c:v>
                </c:pt>
                <c:pt idx="42">
                  <c:v>130.3598079431774</c:v>
                </c:pt>
                <c:pt idx="43">
                  <c:v>128.7002638797241</c:v>
                </c:pt>
                <c:pt idx="44">
                  <c:v>127.90957632384324</c:v>
                </c:pt>
                <c:pt idx="45">
                  <c:v>121.54995591909264</c:v>
                </c:pt>
                <c:pt idx="46">
                  <c:v>120.98029627934724</c:v>
                </c:pt>
                <c:pt idx="47">
                  <c:v>116.01816538842252</c:v>
                </c:pt>
                <c:pt idx="48">
                  <c:v>115.6684568004608</c:v>
                </c:pt>
                <c:pt idx="49">
                  <c:v>114.74100596459101</c:v>
                </c:pt>
                <c:pt idx="50">
                  <c:v>113.4259290121502</c:v>
                </c:pt>
                <c:pt idx="51">
                  <c:v>111.95331806947702</c:v>
                </c:pt>
                <c:pt idx="52">
                  <c:v>111.85185363174664</c:v>
                </c:pt>
                <c:pt idx="53">
                  <c:v>111.6282845468921</c:v>
                </c:pt>
                <c:pt idx="54">
                  <c:v>110.54603470975934</c:v>
                </c:pt>
                <c:pt idx="55">
                  <c:v>109.44531028582432</c:v>
                </c:pt>
                <c:pt idx="56">
                  <c:v>105.90872941996825</c:v>
                </c:pt>
                <c:pt idx="57">
                  <c:v>105.0526701737747</c:v>
                </c:pt>
                <c:pt idx="58">
                  <c:v>104.19484078186282</c:v>
                </c:pt>
                <c:pt idx="59">
                  <c:v>103.96902438592117</c:v>
                </c:pt>
                <c:pt idx="60">
                  <c:v>103.9449784245148</c:v>
                </c:pt>
                <c:pt idx="61">
                  <c:v>101.95513235449879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耳鼻喉科</c:v>
                </c:pt>
                <c:pt idx="2">
                  <c:v>创伤骨科</c:v>
                </c:pt>
                <c:pt idx="3">
                  <c:v>神经内科</c:v>
                </c:pt>
                <c:pt idx="4">
                  <c:v>妇科</c:v>
                </c:pt>
                <c:pt idx="5">
                  <c:v>心病三科</c:v>
                </c:pt>
                <c:pt idx="6">
                  <c:v>普通外科</c:v>
                </c:pt>
                <c:pt idx="7">
                  <c:v>口腔科</c:v>
                </c:pt>
                <c:pt idx="8">
                  <c:v>运动损伤骨科</c:v>
                </c:pt>
                <c:pt idx="9">
                  <c:v>风湿病科</c:v>
                </c:pt>
                <c:pt idx="10">
                  <c:v>泌尿外科</c:v>
                </c:pt>
                <c:pt idx="11">
                  <c:v>小儿推拿科</c:v>
                </c:pt>
                <c:pt idx="12">
                  <c:v>脾胃科消化科合并</c:v>
                </c:pt>
                <c:pt idx="13">
                  <c:v>肾脏内科</c:v>
                </c:pt>
                <c:pt idx="14">
                  <c:v>心病一科</c:v>
                </c:pt>
                <c:pt idx="15">
                  <c:v>肝胆外科</c:v>
                </c:pt>
                <c:pt idx="16">
                  <c:v>呼吸内科</c:v>
                </c:pt>
                <c:pt idx="17">
                  <c:v>东区肾病科</c:v>
                </c:pt>
                <c:pt idx="18">
                  <c:v>乳腺甲状腺外科</c:v>
                </c:pt>
                <c:pt idx="19">
                  <c:v>血液科</c:v>
                </c:pt>
                <c:pt idx="20">
                  <c:v>眼科</c:v>
                </c:pt>
                <c:pt idx="21">
                  <c:v>脑病二科</c:v>
                </c:pt>
                <c:pt idx="22">
                  <c:v>周围血管科</c:v>
                </c:pt>
                <c:pt idx="23">
                  <c:v>美容皮肤科</c:v>
                </c:pt>
                <c:pt idx="24">
                  <c:v>西区重症医学科</c:v>
                </c:pt>
                <c:pt idx="25">
                  <c:v>治未病中心</c:v>
                </c:pt>
                <c:pt idx="26">
                  <c:v>肛肠科</c:v>
                </c:pt>
                <c:pt idx="27">
                  <c:v>重症医学科</c:v>
                </c:pt>
                <c:pt idx="28">
                  <c:v>针灸科</c:v>
                </c:pt>
                <c:pt idx="29">
                  <c:v>综合内科</c:v>
                </c:pt>
                <c:pt idx="30">
                  <c:v>产科</c:v>
                </c:pt>
                <c:pt idx="31">
                  <c:v>骨科</c:v>
                </c:pt>
                <c:pt idx="32">
                  <c:v>康复科</c:v>
                </c:pt>
                <c:pt idx="33">
                  <c:v>东区重症医学科</c:v>
                </c:pt>
                <c:pt idx="34">
                  <c:v>神经外科</c:v>
                </c:pt>
                <c:pt idx="35">
                  <c:v>消化内科</c:v>
                </c:pt>
                <c:pt idx="36">
                  <c:v>显微骨科</c:v>
                </c:pt>
                <c:pt idx="37">
                  <c:v>胸外科</c:v>
                </c:pt>
                <c:pt idx="38">
                  <c:v>关节骨科</c:v>
                </c:pt>
                <c:pt idx="39">
                  <c:v>脑病一科</c:v>
                </c:pt>
                <c:pt idx="40">
                  <c:v>推拿科</c:v>
                </c:pt>
                <c:pt idx="41">
                  <c:v>中医经典科</c:v>
                </c:pt>
                <c:pt idx="42">
                  <c:v>小儿骨科</c:v>
                </c:pt>
                <c:pt idx="43">
                  <c:v>肿瘤内科</c:v>
                </c:pt>
                <c:pt idx="44">
                  <c:v>儿科</c:v>
                </c:pt>
                <c:pt idx="45">
                  <c:v>妇二科</c:v>
                </c:pt>
                <c:pt idx="46">
                  <c:v>微创骨科</c:v>
                </c:pt>
                <c:pt idx="47">
                  <c:v>脑病三科</c:v>
                </c:pt>
                <c:pt idx="48">
                  <c:v>肝病科</c:v>
                </c:pt>
                <c:pt idx="49">
                  <c:v>男科</c:v>
                </c:pt>
                <c:pt idx="50">
                  <c:v>老年医学科</c:v>
                </c:pt>
                <c:pt idx="51">
                  <c:v>内分泌科</c:v>
                </c:pt>
                <c:pt idx="52">
                  <c:v>皮肤科</c:v>
                </c:pt>
                <c:pt idx="53">
                  <c:v>脊柱骨科</c:v>
                </c:pt>
                <c:pt idx="54">
                  <c:v>心病四科</c:v>
                </c:pt>
                <c:pt idx="55">
                  <c:v>妇科妇二科合并</c:v>
                </c:pt>
                <c:pt idx="56">
                  <c:v>心血管内科</c:v>
                </c:pt>
                <c:pt idx="57">
                  <c:v>肾病科</c:v>
                </c:pt>
                <c:pt idx="58">
                  <c:v>中医外治中心</c:v>
                </c:pt>
                <c:pt idx="59">
                  <c:v>身心医学科</c:v>
                </c:pt>
                <c:pt idx="60">
                  <c:v>脾胃病科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97.34460373092735</c:v>
                </c:pt>
                <c:pt idx="1">
                  <c:v>96.65144259597342</c:v>
                </c:pt>
                <c:pt idx="2">
                  <c:v>91.28681925674142</c:v>
                </c:pt>
                <c:pt idx="3">
                  <c:v>90.6276795582172</c:v>
                </c:pt>
                <c:pt idx="4">
                  <c:v>90.10731216431134</c:v>
                </c:pt>
                <c:pt idx="5">
                  <c:v>88.08817494007582</c:v>
                </c:pt>
                <c:pt idx="6">
                  <c:v>87.52850142630967</c:v>
                </c:pt>
                <c:pt idx="7">
                  <c:v>84.27510462219159</c:v>
                </c:pt>
                <c:pt idx="8">
                  <c:v>82.66466614996735</c:v>
                </c:pt>
                <c:pt idx="9">
                  <c:v>81.02466855239223</c:v>
                </c:pt>
                <c:pt idx="10">
                  <c:v>80.05699198917515</c:v>
                </c:pt>
                <c:pt idx="11">
                  <c:v>78.9354227440985</c:v>
                </c:pt>
                <c:pt idx="12">
                  <c:v>76.67106310685963</c:v>
                </c:pt>
                <c:pt idx="13">
                  <c:v>76.56334470114791</c:v>
                </c:pt>
                <c:pt idx="14">
                  <c:v>74.38039901141448</c:v>
                </c:pt>
                <c:pt idx="15">
                  <c:v>73.47754065535656</c:v>
                </c:pt>
                <c:pt idx="16">
                  <c:v>72.15722576741005</c:v>
                </c:pt>
                <c:pt idx="17">
                  <c:v>72.11398366272712</c:v>
                </c:pt>
                <c:pt idx="18">
                  <c:v>68.6304279017242</c:v>
                </c:pt>
                <c:pt idx="19">
                  <c:v>67.6632082346872</c:v>
                </c:pt>
                <c:pt idx="20">
                  <c:v>67.22439747356752</c:v>
                </c:pt>
                <c:pt idx="21">
                  <c:v>66.45510999581478</c:v>
                </c:pt>
                <c:pt idx="22">
                  <c:v>63.72567920247785</c:v>
                </c:pt>
                <c:pt idx="23">
                  <c:v>62.52957931647354</c:v>
                </c:pt>
                <c:pt idx="24">
                  <c:v>59.73456934500019</c:v>
                </c:pt>
                <c:pt idx="25">
                  <c:v>59.492169495571524</c:v>
                </c:pt>
                <c:pt idx="26">
                  <c:v>57.0755735008424</c:v>
                </c:pt>
                <c:pt idx="27">
                  <c:v>55.10606531628059</c:v>
                </c:pt>
                <c:pt idx="28">
                  <c:v>54.6945209123161</c:v>
                </c:pt>
                <c:pt idx="29">
                  <c:v>54.68835399507468</c:v>
                </c:pt>
                <c:pt idx="30">
                  <c:v>53.940989700624264</c:v>
                </c:pt>
                <c:pt idx="31">
                  <c:v>53.72133893171043</c:v>
                </c:pt>
                <c:pt idx="32">
                  <c:v>53.54764004709629</c:v>
                </c:pt>
                <c:pt idx="33">
                  <c:v>52.39325618782236</c:v>
                </c:pt>
                <c:pt idx="34">
                  <c:v>50.85487603169994</c:v>
                </c:pt>
                <c:pt idx="35">
                  <c:v>47.4978667780954</c:v>
                </c:pt>
                <c:pt idx="36">
                  <c:v>43.28815545267351</c:v>
                </c:pt>
                <c:pt idx="37">
                  <c:v>43.221278213004965</c:v>
                </c:pt>
                <c:pt idx="38">
                  <c:v>41.78396458446174</c:v>
                </c:pt>
                <c:pt idx="39">
                  <c:v>41.41509615271977</c:v>
                </c:pt>
                <c:pt idx="40">
                  <c:v>35.369490217475374</c:v>
                </c:pt>
                <c:pt idx="41">
                  <c:v>32.77291273059735</c:v>
                </c:pt>
                <c:pt idx="42">
                  <c:v>29.295255364216487</c:v>
                </c:pt>
                <c:pt idx="43">
                  <c:v>29.173102699129515</c:v>
                </c:pt>
                <c:pt idx="44">
                  <c:v>29.125922194266842</c:v>
                </c:pt>
                <c:pt idx="45">
                  <c:v>28.835929950983584</c:v>
                </c:pt>
                <c:pt idx="46">
                  <c:v>28.33773329896152</c:v>
                </c:pt>
                <c:pt idx="47">
                  <c:v>27.542441630380022</c:v>
                </c:pt>
                <c:pt idx="48">
                  <c:v>25.888564330761454</c:v>
                </c:pt>
                <c:pt idx="49">
                  <c:v>24.513488245007274</c:v>
                </c:pt>
                <c:pt idx="50">
                  <c:v>24.110493558481938</c:v>
                </c:pt>
                <c:pt idx="51">
                  <c:v>23.358780762411403</c:v>
                </c:pt>
                <c:pt idx="52">
                  <c:v>19.724615776876988</c:v>
                </c:pt>
                <c:pt idx="53">
                  <c:v>18.358029109557194</c:v>
                </c:pt>
                <c:pt idx="54">
                  <c:v>13.42706182763893</c:v>
                </c:pt>
                <c:pt idx="55">
                  <c:v>12.32252179497777</c:v>
                </c:pt>
                <c:pt idx="56">
                  <c:v>10.285741074312483</c:v>
                </c:pt>
                <c:pt idx="57">
                  <c:v>7.269716712864804</c:v>
                </c:pt>
                <c:pt idx="58">
                  <c:v>6.119130076533574</c:v>
                </c:pt>
                <c:pt idx="59">
                  <c:v>3.724016046368006</c:v>
                </c:pt>
                <c:pt idx="60">
                  <c:v>3.3492584044227947</c:v>
                </c:pt>
                <c:pt idx="61">
                  <c:v>0.9486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东区肾病科</c:v>
                </c:pt>
                <c:pt idx="2">
                  <c:v>推拿科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西区重症医学科</c:v>
                </c:pt>
                <c:pt idx="6">
                  <c:v>口腔科</c:v>
                </c:pt>
                <c:pt idx="7">
                  <c:v>综合内科</c:v>
                </c:pt>
                <c:pt idx="8">
                  <c:v>妇科妇二科合并</c:v>
                </c:pt>
                <c:pt idx="9">
                  <c:v>呼吸内科</c:v>
                </c:pt>
                <c:pt idx="10">
                  <c:v>乳腺甲状腺外科</c:v>
                </c:pt>
                <c:pt idx="11">
                  <c:v>妇二科</c:v>
                </c:pt>
                <c:pt idx="12">
                  <c:v>周围血管科</c:v>
                </c:pt>
                <c:pt idx="13">
                  <c:v>普通外科</c:v>
                </c:pt>
                <c:pt idx="14">
                  <c:v>神经外科</c:v>
                </c:pt>
                <c:pt idx="15">
                  <c:v>耳鼻喉科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小儿推拿科</c:v>
                </c:pt>
                <c:pt idx="19">
                  <c:v>血液科</c:v>
                </c:pt>
                <c:pt idx="20">
                  <c:v>脾胃科消化科合并</c:v>
                </c:pt>
                <c:pt idx="21">
                  <c:v>显微骨科</c:v>
                </c:pt>
                <c:pt idx="22">
                  <c:v>治未病中心</c:v>
                </c:pt>
                <c:pt idx="23">
                  <c:v>胸外科</c:v>
                </c:pt>
                <c:pt idx="24">
                  <c:v>重症医学科</c:v>
                </c:pt>
                <c:pt idx="25">
                  <c:v>创伤骨科</c:v>
                </c:pt>
                <c:pt idx="26">
                  <c:v>肝胆外科</c:v>
                </c:pt>
                <c:pt idx="27">
                  <c:v>运动损伤骨科</c:v>
                </c:pt>
                <c:pt idx="28">
                  <c:v>心病三科</c:v>
                </c:pt>
                <c:pt idx="29">
                  <c:v>小儿骨科</c:v>
                </c:pt>
                <c:pt idx="30">
                  <c:v>消化内科</c:v>
                </c:pt>
                <c:pt idx="31">
                  <c:v>产科</c:v>
                </c:pt>
                <c:pt idx="32">
                  <c:v>心病一科</c:v>
                </c:pt>
                <c:pt idx="33">
                  <c:v>心病二科</c:v>
                </c:pt>
                <c:pt idx="34">
                  <c:v>微创骨科</c:v>
                </c:pt>
                <c:pt idx="35">
                  <c:v>肛肠科</c:v>
                </c:pt>
                <c:pt idx="36">
                  <c:v>皮肤科</c:v>
                </c:pt>
                <c:pt idx="37">
                  <c:v>肾病科</c:v>
                </c:pt>
                <c:pt idx="38">
                  <c:v>内分泌科</c:v>
                </c:pt>
                <c:pt idx="39">
                  <c:v>中医外治中心</c:v>
                </c:pt>
                <c:pt idx="40">
                  <c:v>骨科</c:v>
                </c:pt>
                <c:pt idx="41">
                  <c:v>针灸科</c:v>
                </c:pt>
                <c:pt idx="42">
                  <c:v>脑病三科</c:v>
                </c:pt>
                <c:pt idx="43">
                  <c:v>泌尿外科</c:v>
                </c:pt>
                <c:pt idx="44">
                  <c:v>男科</c:v>
                </c:pt>
                <c:pt idx="45">
                  <c:v>肿瘤内科</c:v>
                </c:pt>
                <c:pt idx="46">
                  <c:v>风湿病科</c:v>
                </c:pt>
                <c:pt idx="47">
                  <c:v>肾脏内科</c:v>
                </c:pt>
                <c:pt idx="48">
                  <c:v>儿科</c:v>
                </c:pt>
                <c:pt idx="49">
                  <c:v>脑病二科</c:v>
                </c:pt>
                <c:pt idx="50">
                  <c:v>神经内科</c:v>
                </c:pt>
                <c:pt idx="51">
                  <c:v>妇科</c:v>
                </c:pt>
                <c:pt idx="52">
                  <c:v>美容皮肤科</c:v>
                </c:pt>
                <c:pt idx="53">
                  <c:v>心病四科</c:v>
                </c:pt>
                <c:pt idx="54">
                  <c:v>脊柱骨科</c:v>
                </c:pt>
                <c:pt idx="55">
                  <c:v>康复科</c:v>
                </c:pt>
                <c:pt idx="56">
                  <c:v>脑病一科</c:v>
                </c:pt>
                <c:pt idx="57">
                  <c:v>中医经典科</c:v>
                </c:pt>
                <c:pt idx="58">
                  <c:v>关节骨科</c:v>
                </c:pt>
                <c:pt idx="59">
                  <c:v>脾胃病科</c:v>
                </c:pt>
                <c:pt idx="60">
                  <c:v>眼科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95.2597612874454</c:v>
                </c:pt>
                <c:pt idx="2">
                  <c:v>92.44596282988753</c:v>
                </c:pt>
                <c:pt idx="3">
                  <c:v>91.30457692650515</c:v>
                </c:pt>
                <c:pt idx="4">
                  <c:v>90.99870267991838</c:v>
                </c:pt>
                <c:pt idx="5">
                  <c:v>89.10763570743848</c:v>
                </c:pt>
                <c:pt idx="6">
                  <c:v>88.91050823004484</c:v>
                </c:pt>
                <c:pt idx="7">
                  <c:v>86.92672782326353</c:v>
                </c:pt>
                <c:pt idx="8">
                  <c:v>86.4844304970979</c:v>
                </c:pt>
                <c:pt idx="9">
                  <c:v>78.46904809471297</c:v>
                </c:pt>
                <c:pt idx="10">
                  <c:v>78.4579363664693</c:v>
                </c:pt>
                <c:pt idx="11">
                  <c:v>76.02800498557735</c:v>
                </c:pt>
                <c:pt idx="12">
                  <c:v>75.05082489730084</c:v>
                </c:pt>
                <c:pt idx="13">
                  <c:v>74.91994575474511</c:v>
                </c:pt>
                <c:pt idx="14">
                  <c:v>74.14005214324773</c:v>
                </c:pt>
                <c:pt idx="15">
                  <c:v>74.08144055276684</c:v>
                </c:pt>
                <c:pt idx="16">
                  <c:v>72.06810995166606</c:v>
                </c:pt>
                <c:pt idx="17">
                  <c:v>70.2120213563316</c:v>
                </c:pt>
                <c:pt idx="18">
                  <c:v>69.14740716587715</c:v>
                </c:pt>
                <c:pt idx="19">
                  <c:v>67.93470939983017</c:v>
                </c:pt>
                <c:pt idx="20">
                  <c:v>67.2928205712557</c:v>
                </c:pt>
                <c:pt idx="21">
                  <c:v>59.22994526990113</c:v>
                </c:pt>
                <c:pt idx="22">
                  <c:v>58.70368854595489</c:v>
                </c:pt>
                <c:pt idx="23">
                  <c:v>58.584400877617306</c:v>
                </c:pt>
                <c:pt idx="24">
                  <c:v>53.04728627853053</c:v>
                </c:pt>
                <c:pt idx="25">
                  <c:v>51.67849730518273</c:v>
                </c:pt>
                <c:pt idx="26">
                  <c:v>51.619954453149354</c:v>
                </c:pt>
                <c:pt idx="27">
                  <c:v>48.317382606667564</c:v>
                </c:pt>
                <c:pt idx="28">
                  <c:v>42.84291468478396</c:v>
                </c:pt>
                <c:pt idx="29">
                  <c:v>42.47889336211035</c:v>
                </c:pt>
                <c:pt idx="30">
                  <c:v>40.54157414985484</c:v>
                </c:pt>
                <c:pt idx="31">
                  <c:v>39.98397418288657</c:v>
                </c:pt>
                <c:pt idx="32">
                  <c:v>38.03046766892271</c:v>
                </c:pt>
                <c:pt idx="33">
                  <c:v>34.64181420506862</c:v>
                </c:pt>
                <c:pt idx="34">
                  <c:v>33.43931786656105</c:v>
                </c:pt>
                <c:pt idx="35">
                  <c:v>28.403093500207135</c:v>
                </c:pt>
                <c:pt idx="36">
                  <c:v>25.724832021731146</c:v>
                </c:pt>
                <c:pt idx="37">
                  <c:v>25.492247549532276</c:v>
                </c:pt>
                <c:pt idx="38">
                  <c:v>24.750096360654705</c:v>
                </c:pt>
                <c:pt idx="39">
                  <c:v>22.470185972956962</c:v>
                </c:pt>
                <c:pt idx="40">
                  <c:v>22.276330577725666</c:v>
                </c:pt>
                <c:pt idx="41">
                  <c:v>18.197923345254363</c:v>
                </c:pt>
                <c:pt idx="42">
                  <c:v>14.33434507318385</c:v>
                </c:pt>
                <c:pt idx="43">
                  <c:v>14.035695513413817</c:v>
                </c:pt>
                <c:pt idx="44">
                  <c:v>13.049732800731652</c:v>
                </c:pt>
                <c:pt idx="45">
                  <c:v>11.900353753300053</c:v>
                </c:pt>
                <c:pt idx="46">
                  <c:v>11.619424524165979</c:v>
                </c:pt>
                <c:pt idx="47">
                  <c:v>11.268814849851028</c:v>
                </c:pt>
                <c:pt idx="48">
                  <c:v>10.367287720232877</c:v>
                </c:pt>
                <c:pt idx="49">
                  <c:v>10.318389126584071</c:v>
                </c:pt>
                <c:pt idx="50">
                  <c:v>9.481952191835497</c:v>
                </c:pt>
                <c:pt idx="51">
                  <c:v>8.589372867688061</c:v>
                </c:pt>
                <c:pt idx="52">
                  <c:v>8.455430321175662</c:v>
                </c:pt>
                <c:pt idx="53">
                  <c:v>8.250524289382955</c:v>
                </c:pt>
                <c:pt idx="54">
                  <c:v>6.397374776520515</c:v>
                </c:pt>
                <c:pt idx="55">
                  <c:v>4.532748141831178</c:v>
                </c:pt>
                <c:pt idx="56">
                  <c:v>2.914898219809925</c:v>
                </c:pt>
                <c:pt idx="57">
                  <c:v>1.6398245986531501</c:v>
                </c:pt>
                <c:pt idx="58">
                  <c:v>1.0828178841385538</c:v>
                </c:pt>
                <c:pt idx="59">
                  <c:v>1.076305419766621</c:v>
                </c:pt>
                <c:pt idx="60">
                  <c:v>1.0053632504223087</c:v>
                </c:pt>
                <c:pt idx="61">
                  <c:v>0.0126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内分泌科</c:v>
                </c:pt>
                <c:pt idx="4">
                  <c:v>产科</c:v>
                </c:pt>
                <c:pt idx="5">
                  <c:v>小儿骨科</c:v>
                </c:pt>
                <c:pt idx="6">
                  <c:v>关节骨科</c:v>
                </c:pt>
                <c:pt idx="7">
                  <c:v>心血管内科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妇二科</c:v>
                </c:pt>
                <c:pt idx="11">
                  <c:v>肝病科</c:v>
                </c:pt>
                <c:pt idx="12">
                  <c:v>小儿推拿科</c:v>
                </c:pt>
                <c:pt idx="13">
                  <c:v>神经内科</c:v>
                </c:pt>
                <c:pt idx="14">
                  <c:v>耳鼻喉科</c:v>
                </c:pt>
                <c:pt idx="15">
                  <c:v>康复科</c:v>
                </c:pt>
                <c:pt idx="16">
                  <c:v>妇科</c:v>
                </c:pt>
                <c:pt idx="17">
                  <c:v>东区重症医学科</c:v>
                </c:pt>
                <c:pt idx="18">
                  <c:v>周围血管科</c:v>
                </c:pt>
                <c:pt idx="19">
                  <c:v>显微骨科</c:v>
                </c:pt>
                <c:pt idx="20">
                  <c:v>脾胃病科</c:v>
                </c:pt>
                <c:pt idx="21">
                  <c:v>脾胃科消化科合并</c:v>
                </c:pt>
                <c:pt idx="22">
                  <c:v>老年医学科</c:v>
                </c:pt>
                <c:pt idx="23">
                  <c:v>泌尿外科</c:v>
                </c:pt>
                <c:pt idx="24">
                  <c:v>胸外科</c:v>
                </c:pt>
                <c:pt idx="25">
                  <c:v>美容皮肤科</c:v>
                </c:pt>
                <c:pt idx="26">
                  <c:v>脑病一科</c:v>
                </c:pt>
                <c:pt idx="27">
                  <c:v>治未病中心</c:v>
                </c:pt>
                <c:pt idx="28">
                  <c:v>运动损伤骨科</c:v>
                </c:pt>
                <c:pt idx="29">
                  <c:v>皮肤科</c:v>
                </c:pt>
                <c:pt idx="30">
                  <c:v>综合内科</c:v>
                </c:pt>
                <c:pt idx="31">
                  <c:v>针灸科</c:v>
                </c:pt>
                <c:pt idx="32">
                  <c:v>男科</c:v>
                </c:pt>
                <c:pt idx="33">
                  <c:v>骨科</c:v>
                </c:pt>
                <c:pt idx="34">
                  <c:v>创伤骨科</c:v>
                </c:pt>
                <c:pt idx="35">
                  <c:v>儿科</c:v>
                </c:pt>
                <c:pt idx="36">
                  <c:v>消化内科</c:v>
                </c:pt>
                <c:pt idx="37">
                  <c:v>身心医学科</c:v>
                </c:pt>
                <c:pt idx="38">
                  <c:v>血液科</c:v>
                </c:pt>
                <c:pt idx="39">
                  <c:v>重症医学科</c:v>
                </c:pt>
                <c:pt idx="40">
                  <c:v>口腔科</c:v>
                </c:pt>
                <c:pt idx="41">
                  <c:v>风湿病科</c:v>
                </c:pt>
                <c:pt idx="42">
                  <c:v>脑病二科</c:v>
                </c:pt>
                <c:pt idx="43">
                  <c:v>微创骨科</c:v>
                </c:pt>
                <c:pt idx="44">
                  <c:v>心病一科</c:v>
                </c:pt>
                <c:pt idx="45">
                  <c:v>肿瘤内科</c:v>
                </c:pt>
                <c:pt idx="46">
                  <c:v>肾脏内科</c:v>
                </c:pt>
                <c:pt idx="47">
                  <c:v>呼吸内科</c:v>
                </c:pt>
                <c:pt idx="48">
                  <c:v>脊柱骨科</c:v>
                </c:pt>
                <c:pt idx="49">
                  <c:v>普通外科</c:v>
                </c:pt>
                <c:pt idx="50">
                  <c:v>眼科</c:v>
                </c:pt>
                <c:pt idx="51">
                  <c:v>西区重症医学科</c:v>
                </c:pt>
                <c:pt idx="52">
                  <c:v>肾病科</c:v>
                </c:pt>
                <c:pt idx="53">
                  <c:v>心病四科</c:v>
                </c:pt>
                <c:pt idx="54">
                  <c:v>中医外治中心</c:v>
                </c:pt>
                <c:pt idx="55">
                  <c:v>推拿科</c:v>
                </c:pt>
                <c:pt idx="56">
                  <c:v>神经外科</c:v>
                </c:pt>
                <c:pt idx="57">
                  <c:v>中医经典科</c:v>
                </c:pt>
                <c:pt idx="58">
                  <c:v>心病二科</c:v>
                </c:pt>
                <c:pt idx="59">
                  <c:v>妇科妇二科合并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98.58106183061138</c:v>
                </c:pt>
                <c:pt idx="2">
                  <c:v>98.20354595656703</c:v>
                </c:pt>
                <c:pt idx="3">
                  <c:v>96.6112448933996</c:v>
                </c:pt>
                <c:pt idx="4">
                  <c:v>95.07799417956274</c:v>
                </c:pt>
                <c:pt idx="5">
                  <c:v>95.0619996582454</c:v>
                </c:pt>
                <c:pt idx="6">
                  <c:v>94.608032361317</c:v>
                </c:pt>
                <c:pt idx="7">
                  <c:v>94.59760710600844</c:v>
                </c:pt>
                <c:pt idx="8">
                  <c:v>91.9206924809012</c:v>
                </c:pt>
                <c:pt idx="9">
                  <c:v>89.30322310939064</c:v>
                </c:pt>
                <c:pt idx="10">
                  <c:v>88.39026920659516</c:v>
                </c:pt>
                <c:pt idx="11">
                  <c:v>88.36672060303414</c:v>
                </c:pt>
                <c:pt idx="12">
                  <c:v>84.80988916346695</c:v>
                </c:pt>
                <c:pt idx="13">
                  <c:v>83.90848246380412</c:v>
                </c:pt>
                <c:pt idx="14">
                  <c:v>81.24968414563361</c:v>
                </c:pt>
                <c:pt idx="15">
                  <c:v>80.41222265788181</c:v>
                </c:pt>
                <c:pt idx="16">
                  <c:v>79.75332531247572</c:v>
                </c:pt>
                <c:pt idx="17">
                  <c:v>77.93368259420939</c:v>
                </c:pt>
                <c:pt idx="18">
                  <c:v>77.76869509095434</c:v>
                </c:pt>
                <c:pt idx="19">
                  <c:v>77.62975942318411</c:v>
                </c:pt>
                <c:pt idx="20">
                  <c:v>69.23346190663278</c:v>
                </c:pt>
                <c:pt idx="21">
                  <c:v>66.77095015837405</c:v>
                </c:pt>
                <c:pt idx="22">
                  <c:v>65.34760864116605</c:v>
                </c:pt>
                <c:pt idx="23">
                  <c:v>65.3244963392516</c:v>
                </c:pt>
                <c:pt idx="24">
                  <c:v>64.09476624932778</c:v>
                </c:pt>
                <c:pt idx="25">
                  <c:v>63.614599209435795</c:v>
                </c:pt>
                <c:pt idx="26">
                  <c:v>62.867274106010385</c:v>
                </c:pt>
                <c:pt idx="27">
                  <c:v>62.004377624035435</c:v>
                </c:pt>
                <c:pt idx="28">
                  <c:v>60.78077440890108</c:v>
                </c:pt>
                <c:pt idx="29">
                  <c:v>60.658525354239366</c:v>
                </c:pt>
                <c:pt idx="30">
                  <c:v>59.48401387831545</c:v>
                </c:pt>
                <c:pt idx="31">
                  <c:v>59.42024767478509</c:v>
                </c:pt>
                <c:pt idx="32">
                  <c:v>59.09845816748746</c:v>
                </c:pt>
                <c:pt idx="33">
                  <c:v>58.54071951806736</c:v>
                </c:pt>
                <c:pt idx="34">
                  <c:v>58.10859323008941</c:v>
                </c:pt>
                <c:pt idx="35">
                  <c:v>57.45667448965557</c:v>
                </c:pt>
                <c:pt idx="36">
                  <c:v>56.81769017276852</c:v>
                </c:pt>
                <c:pt idx="37">
                  <c:v>56.45143278315229</c:v>
                </c:pt>
                <c:pt idx="38">
                  <c:v>56.207758169405594</c:v>
                </c:pt>
                <c:pt idx="39">
                  <c:v>54.82085328939155</c:v>
                </c:pt>
                <c:pt idx="40">
                  <c:v>53.23387439237333</c:v>
                </c:pt>
                <c:pt idx="41">
                  <c:v>50.184444627805945</c:v>
                </c:pt>
                <c:pt idx="42">
                  <c:v>42.62040395754902</c:v>
                </c:pt>
                <c:pt idx="43">
                  <c:v>42.57190896650789</c:v>
                </c:pt>
                <c:pt idx="44">
                  <c:v>42.132511092882986</c:v>
                </c:pt>
                <c:pt idx="45">
                  <c:v>40.61859477039813</c:v>
                </c:pt>
                <c:pt idx="46">
                  <c:v>31.20699101983895</c:v>
                </c:pt>
                <c:pt idx="47">
                  <c:v>28.686872682535935</c:v>
                </c:pt>
                <c:pt idx="48">
                  <c:v>28.610966401116713</c:v>
                </c:pt>
                <c:pt idx="49">
                  <c:v>27.914007622267167</c:v>
                </c:pt>
                <c:pt idx="50">
                  <c:v>26.56152841281354</c:v>
                </c:pt>
                <c:pt idx="51">
                  <c:v>24.57503868540649</c:v>
                </c:pt>
                <c:pt idx="52">
                  <c:v>20.061957525087703</c:v>
                </c:pt>
                <c:pt idx="53">
                  <c:v>18.303888715288252</c:v>
                </c:pt>
                <c:pt idx="54">
                  <c:v>13.388064804371202</c:v>
                </c:pt>
                <c:pt idx="55">
                  <c:v>10.131234073444496</c:v>
                </c:pt>
                <c:pt idx="56">
                  <c:v>6.235549179026134</c:v>
                </c:pt>
                <c:pt idx="57">
                  <c:v>5.305994652677071</c:v>
                </c:pt>
                <c:pt idx="58">
                  <c:v>3.221911890060869</c:v>
                </c:pt>
                <c:pt idx="59">
                  <c:v>1.7986842673157755</c:v>
                </c:pt>
                <c:pt idx="60">
                  <c:v>0.806999838192346</c:v>
                </c:pt>
                <c:pt idx="61">
                  <c:v>0.0114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骨科</c:v>
                </c:pt>
                <c:pt idx="2">
                  <c:v>男科</c:v>
                </c:pt>
                <c:pt idx="3">
                  <c:v>美容皮肤科</c:v>
                </c:pt>
                <c:pt idx="4">
                  <c:v>肾脏内科</c:v>
                </c:pt>
                <c:pt idx="5">
                  <c:v>脑病二科</c:v>
                </c:pt>
                <c:pt idx="6">
                  <c:v>创伤骨科</c:v>
                </c:pt>
                <c:pt idx="7">
                  <c:v>心病二科</c:v>
                </c:pt>
                <c:pt idx="8">
                  <c:v>东区重症医学科</c:v>
                </c:pt>
                <c:pt idx="9">
                  <c:v>微创骨科</c:v>
                </c:pt>
                <c:pt idx="10">
                  <c:v>胸外科</c:v>
                </c:pt>
                <c:pt idx="11">
                  <c:v>肝胆外科</c:v>
                </c:pt>
                <c:pt idx="12">
                  <c:v>脑病一科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呼吸内科</c:v>
                </c:pt>
                <c:pt idx="16">
                  <c:v>泌尿外科</c:v>
                </c:pt>
                <c:pt idx="17">
                  <c:v>耳鼻喉科</c:v>
                </c:pt>
                <c:pt idx="18">
                  <c:v>西区重症医学科</c:v>
                </c:pt>
                <c:pt idx="19">
                  <c:v>肝病科</c:v>
                </c:pt>
                <c:pt idx="20">
                  <c:v>推拿科</c:v>
                </c:pt>
                <c:pt idx="21">
                  <c:v>肿瘤内科</c:v>
                </c:pt>
                <c:pt idx="22">
                  <c:v>血液科</c:v>
                </c:pt>
                <c:pt idx="23">
                  <c:v>神经外科</c:v>
                </c:pt>
                <c:pt idx="24">
                  <c:v>针灸科</c:v>
                </c:pt>
                <c:pt idx="25">
                  <c:v>东区肾病科</c:v>
                </c:pt>
                <c:pt idx="26">
                  <c:v>普通外科</c:v>
                </c:pt>
                <c:pt idx="27">
                  <c:v>口腔科</c:v>
                </c:pt>
                <c:pt idx="28">
                  <c:v>周围血管科</c:v>
                </c:pt>
                <c:pt idx="29">
                  <c:v>脾胃科消化科合并</c:v>
                </c:pt>
                <c:pt idx="30">
                  <c:v>中医外治中心</c:v>
                </c:pt>
                <c:pt idx="31">
                  <c:v>风湿病科</c:v>
                </c:pt>
                <c:pt idx="32">
                  <c:v>妇科妇二科合并</c:v>
                </c:pt>
                <c:pt idx="33">
                  <c:v>皮肤科</c:v>
                </c:pt>
                <c:pt idx="34">
                  <c:v>关节骨科</c:v>
                </c:pt>
                <c:pt idx="35">
                  <c:v>心病三科</c:v>
                </c:pt>
                <c:pt idx="36">
                  <c:v>治未病中心</c:v>
                </c:pt>
                <c:pt idx="37">
                  <c:v>乳腺甲状腺外科</c:v>
                </c:pt>
                <c:pt idx="38">
                  <c:v>眼科</c:v>
                </c:pt>
                <c:pt idx="39">
                  <c:v>身心医学科</c:v>
                </c:pt>
                <c:pt idx="40">
                  <c:v>医院</c:v>
                </c:pt>
                <c:pt idx="41">
                  <c:v>显微骨科</c:v>
                </c:pt>
                <c:pt idx="42">
                  <c:v>中医经典科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综合内科</c:v>
                </c:pt>
                <c:pt idx="46">
                  <c:v>妇科</c:v>
                </c:pt>
                <c:pt idx="47">
                  <c:v>妇二科</c:v>
                </c:pt>
                <c:pt idx="48">
                  <c:v>老年医学科</c:v>
                </c:pt>
                <c:pt idx="49">
                  <c:v>内分泌科</c:v>
                </c:pt>
                <c:pt idx="50">
                  <c:v>消化内科</c:v>
                </c:pt>
                <c:pt idx="51">
                  <c:v>康复科</c:v>
                </c:pt>
                <c:pt idx="52">
                  <c:v>小儿推拿科</c:v>
                </c:pt>
                <c:pt idx="53">
                  <c:v>心血管内科</c:v>
                </c:pt>
                <c:pt idx="54">
                  <c:v>儿科</c:v>
                </c:pt>
                <c:pt idx="55">
                  <c:v>心病一科</c:v>
                </c:pt>
                <c:pt idx="56">
                  <c:v>肾病科</c:v>
                </c:pt>
                <c:pt idx="57">
                  <c:v>脊柱骨科</c:v>
                </c:pt>
                <c:pt idx="58">
                  <c:v>肛肠科</c:v>
                </c:pt>
                <c:pt idx="59">
                  <c:v>小儿骨科</c:v>
                </c:pt>
                <c:pt idx="60">
                  <c:v>运动损伤骨科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98.10448049550236</c:v>
                </c:pt>
                <c:pt idx="2">
                  <c:v>96.64220792025657</c:v>
                </c:pt>
                <c:pt idx="3">
                  <c:v>93.37848682290608</c:v>
                </c:pt>
                <c:pt idx="4">
                  <c:v>93.37454072011222</c:v>
                </c:pt>
                <c:pt idx="5">
                  <c:v>92.22919184453562</c:v>
                </c:pt>
                <c:pt idx="6">
                  <c:v>91.07058507728307</c:v>
                </c:pt>
                <c:pt idx="7">
                  <c:v>83.59627763408248</c:v>
                </c:pt>
                <c:pt idx="8">
                  <c:v>83.51800633431996</c:v>
                </c:pt>
                <c:pt idx="9">
                  <c:v>82.55849166840297</c:v>
                </c:pt>
                <c:pt idx="10">
                  <c:v>81.66148555376493</c:v>
                </c:pt>
                <c:pt idx="11">
                  <c:v>79.7510448747411</c:v>
                </c:pt>
                <c:pt idx="12">
                  <c:v>79.08557009956102</c:v>
                </c:pt>
                <c:pt idx="13">
                  <c:v>77.92583353040166</c:v>
                </c:pt>
                <c:pt idx="14">
                  <c:v>77.02644992220276</c:v>
                </c:pt>
                <c:pt idx="15">
                  <c:v>76.74548204584819</c:v>
                </c:pt>
                <c:pt idx="16">
                  <c:v>76.6085569050222</c:v>
                </c:pt>
                <c:pt idx="17">
                  <c:v>76.52637924056711</c:v>
                </c:pt>
                <c:pt idx="18">
                  <c:v>68.64410163166079</c:v>
                </c:pt>
                <c:pt idx="19">
                  <c:v>68.37502552864099</c:v>
                </c:pt>
                <c:pt idx="20">
                  <c:v>66.03466996218994</c:v>
                </c:pt>
                <c:pt idx="21">
                  <c:v>64.7704322731769</c:v>
                </c:pt>
                <c:pt idx="22">
                  <c:v>63.835614166451</c:v>
                </c:pt>
                <c:pt idx="23">
                  <c:v>62.604964069403216</c:v>
                </c:pt>
                <c:pt idx="24">
                  <c:v>59.98301929323433</c:v>
                </c:pt>
                <c:pt idx="25">
                  <c:v>50.02403154314956</c:v>
                </c:pt>
                <c:pt idx="26">
                  <c:v>47.33720789674465</c:v>
                </c:pt>
                <c:pt idx="27">
                  <c:v>45.13540917646439</c:v>
                </c:pt>
                <c:pt idx="28">
                  <c:v>44.48152928608383</c:v>
                </c:pt>
                <c:pt idx="29">
                  <c:v>43.43542743598707</c:v>
                </c:pt>
                <c:pt idx="30">
                  <c:v>42.83116094692706</c:v>
                </c:pt>
                <c:pt idx="31">
                  <c:v>42.30229635685146</c:v>
                </c:pt>
                <c:pt idx="32">
                  <c:v>39.1950123271942</c:v>
                </c:pt>
                <c:pt idx="33">
                  <c:v>38.68283507413652</c:v>
                </c:pt>
                <c:pt idx="34">
                  <c:v>34.236259722306215</c:v>
                </c:pt>
                <c:pt idx="35">
                  <c:v>33.65020340720466</c:v>
                </c:pt>
                <c:pt idx="36">
                  <c:v>33.57611875451334</c:v>
                </c:pt>
                <c:pt idx="37">
                  <c:v>31.618098539341922</c:v>
                </c:pt>
                <c:pt idx="38">
                  <c:v>29.57947034857249</c:v>
                </c:pt>
                <c:pt idx="39">
                  <c:v>28.27946319211081</c:v>
                </c:pt>
                <c:pt idx="40">
                  <c:v>26.758301533331913</c:v>
                </c:pt>
                <c:pt idx="41">
                  <c:v>24.749651055076313</c:v>
                </c:pt>
                <c:pt idx="42">
                  <c:v>20.355645025877166</c:v>
                </c:pt>
                <c:pt idx="43">
                  <c:v>20.282033625488705</c:v>
                </c:pt>
                <c:pt idx="44">
                  <c:v>19.83403562675492</c:v>
                </c:pt>
                <c:pt idx="45">
                  <c:v>19.46014085137062</c:v>
                </c:pt>
                <c:pt idx="46">
                  <c:v>16.34987654742286</c:v>
                </c:pt>
                <c:pt idx="47">
                  <c:v>15.645296193978142</c:v>
                </c:pt>
                <c:pt idx="48">
                  <c:v>14.348632142432717</c:v>
                </c:pt>
                <c:pt idx="49">
                  <c:v>13.17503110418199</c:v>
                </c:pt>
                <c:pt idx="50">
                  <c:v>13.075112382739885</c:v>
                </c:pt>
                <c:pt idx="51">
                  <c:v>12.330216233067981</c:v>
                </c:pt>
                <c:pt idx="52">
                  <c:v>11.805949085998769</c:v>
                </c:pt>
                <c:pt idx="53">
                  <c:v>10.500324399880821</c:v>
                </c:pt>
                <c:pt idx="54">
                  <c:v>8.850439452093383</c:v>
                </c:pt>
                <c:pt idx="55">
                  <c:v>7.3690349356583695</c:v>
                </c:pt>
                <c:pt idx="56">
                  <c:v>6.523783984539566</c:v>
                </c:pt>
                <c:pt idx="57">
                  <c:v>4.761062865406918</c:v>
                </c:pt>
                <c:pt idx="58">
                  <c:v>2.573068735933881</c:v>
                </c:pt>
                <c:pt idx="59">
                  <c:v>2.233593864587524</c:v>
                </c:pt>
                <c:pt idx="60">
                  <c:v>1.160007767679594</c:v>
                </c:pt>
                <c:pt idx="61">
                  <c:v>1.1363031379043376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显微骨科</c:v>
                </c:pt>
                <c:pt idx="2">
                  <c:v>针灸科</c:v>
                </c:pt>
                <c:pt idx="3">
                  <c:v>周围血管科</c:v>
                </c:pt>
                <c:pt idx="4">
                  <c:v>小儿推拿科</c:v>
                </c:pt>
                <c:pt idx="5">
                  <c:v>内分泌科</c:v>
                </c:pt>
                <c:pt idx="6">
                  <c:v>心病三科</c:v>
                </c:pt>
                <c:pt idx="7">
                  <c:v>脾胃病科</c:v>
                </c:pt>
                <c:pt idx="8">
                  <c:v>血液科</c:v>
                </c:pt>
                <c:pt idx="9">
                  <c:v>医院</c:v>
                </c:pt>
                <c:pt idx="10">
                  <c:v>脑病三科</c:v>
                </c:pt>
                <c:pt idx="11">
                  <c:v>关节骨科</c:v>
                </c:pt>
                <c:pt idx="12">
                  <c:v>肿瘤内科</c:v>
                </c:pt>
                <c:pt idx="13">
                  <c:v>运动损伤骨科</c:v>
                </c:pt>
                <c:pt idx="14">
                  <c:v>口腔科</c:v>
                </c:pt>
                <c:pt idx="15">
                  <c:v>微创骨科</c:v>
                </c:pt>
                <c:pt idx="16">
                  <c:v>推拿科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心病一科</c:v>
                </c:pt>
                <c:pt idx="20">
                  <c:v>康复科</c:v>
                </c:pt>
                <c:pt idx="21">
                  <c:v>肛肠科</c:v>
                </c:pt>
                <c:pt idx="22">
                  <c:v>美容皮肤科</c:v>
                </c:pt>
                <c:pt idx="23">
                  <c:v>眼科</c:v>
                </c:pt>
                <c:pt idx="24">
                  <c:v>心病二科</c:v>
                </c:pt>
                <c:pt idx="25">
                  <c:v>妇科</c:v>
                </c:pt>
                <c:pt idx="26">
                  <c:v>妇二科</c:v>
                </c:pt>
                <c:pt idx="27">
                  <c:v>肾病科</c:v>
                </c:pt>
                <c:pt idx="28">
                  <c:v>脑病二科</c:v>
                </c:pt>
                <c:pt idx="29">
                  <c:v>普通外科</c:v>
                </c:pt>
                <c:pt idx="30">
                  <c:v>儿科</c:v>
                </c:pt>
                <c:pt idx="31">
                  <c:v>综合内科</c:v>
                </c:pt>
                <c:pt idx="32">
                  <c:v>脾胃科消化科合并</c:v>
                </c:pt>
                <c:pt idx="33">
                  <c:v>西区重症医学科</c:v>
                </c:pt>
                <c:pt idx="34">
                  <c:v>风湿病科</c:v>
                </c:pt>
                <c:pt idx="35">
                  <c:v>肾脏内科</c:v>
                </c:pt>
                <c:pt idx="36">
                  <c:v>中医经典科</c:v>
                </c:pt>
                <c:pt idx="37">
                  <c:v>东区重症医学科</c:v>
                </c:pt>
                <c:pt idx="38">
                  <c:v>身心医学科</c:v>
                </c:pt>
                <c:pt idx="39">
                  <c:v>肝胆外科</c:v>
                </c:pt>
                <c:pt idx="40">
                  <c:v>小儿骨科</c:v>
                </c:pt>
                <c:pt idx="41">
                  <c:v>男科</c:v>
                </c:pt>
                <c:pt idx="42">
                  <c:v>心血管内科</c:v>
                </c:pt>
                <c:pt idx="43">
                  <c:v>乳腺甲状腺外科</c:v>
                </c:pt>
                <c:pt idx="44">
                  <c:v>中医外治中心</c:v>
                </c:pt>
                <c:pt idx="45">
                  <c:v>重症医学科</c:v>
                </c:pt>
                <c:pt idx="46">
                  <c:v>治未病中心</c:v>
                </c:pt>
                <c:pt idx="47">
                  <c:v>胸外科</c:v>
                </c:pt>
                <c:pt idx="48">
                  <c:v>脑病一科</c:v>
                </c:pt>
                <c:pt idx="49">
                  <c:v>东区肾病科</c:v>
                </c:pt>
                <c:pt idx="50">
                  <c:v>皮肤科</c:v>
                </c:pt>
                <c:pt idx="51">
                  <c:v>神经内科</c:v>
                </c:pt>
                <c:pt idx="52">
                  <c:v>耳鼻喉科</c:v>
                </c:pt>
                <c:pt idx="53">
                  <c:v>心病四科</c:v>
                </c:pt>
                <c:pt idx="54">
                  <c:v>泌尿外科</c:v>
                </c:pt>
                <c:pt idx="55">
                  <c:v>肝病科</c:v>
                </c:pt>
                <c:pt idx="56">
                  <c:v>产科</c:v>
                </c:pt>
                <c:pt idx="57">
                  <c:v>消化内科</c:v>
                </c:pt>
                <c:pt idx="58">
                  <c:v>呼吸内科</c:v>
                </c:pt>
                <c:pt idx="59">
                  <c:v>骨科</c:v>
                </c:pt>
                <c:pt idx="60">
                  <c:v>创伤骨科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97.94006816737324</c:v>
                </c:pt>
                <c:pt idx="2">
                  <c:v>96.83914454877151</c:v>
                </c:pt>
                <c:pt idx="3">
                  <c:v>91.65845134042827</c:v>
                </c:pt>
                <c:pt idx="4">
                  <c:v>90.78765632363273</c:v>
                </c:pt>
                <c:pt idx="5">
                  <c:v>87.82943993468236</c:v>
                </c:pt>
                <c:pt idx="6">
                  <c:v>85.32788053433602</c:v>
                </c:pt>
                <c:pt idx="7">
                  <c:v>83.57455092588015</c:v>
                </c:pt>
                <c:pt idx="8">
                  <c:v>82.62460553817328</c:v>
                </c:pt>
                <c:pt idx="9">
                  <c:v>81.15533551388457</c:v>
                </c:pt>
                <c:pt idx="10">
                  <c:v>79.98391605122741</c:v>
                </c:pt>
                <c:pt idx="11">
                  <c:v>75.4351513297834</c:v>
                </c:pt>
                <c:pt idx="12">
                  <c:v>72.3813221660835</c:v>
                </c:pt>
                <c:pt idx="13">
                  <c:v>70.96547651885598</c:v>
                </c:pt>
                <c:pt idx="14">
                  <c:v>69.35857137311055</c:v>
                </c:pt>
                <c:pt idx="15">
                  <c:v>68.8912568381377</c:v>
                </c:pt>
                <c:pt idx="16">
                  <c:v>68.8245572182459</c:v>
                </c:pt>
                <c:pt idx="17">
                  <c:v>67.63718508121053</c:v>
                </c:pt>
                <c:pt idx="18">
                  <c:v>67.46578729108896</c:v>
                </c:pt>
                <c:pt idx="19">
                  <c:v>67.44496693482378</c:v>
                </c:pt>
                <c:pt idx="20">
                  <c:v>66.04876502891398</c:v>
                </c:pt>
                <c:pt idx="21">
                  <c:v>63.991747175633584</c:v>
                </c:pt>
                <c:pt idx="22">
                  <c:v>62.85850728990643</c:v>
                </c:pt>
                <c:pt idx="23">
                  <c:v>60.43797798950273</c:v>
                </c:pt>
                <c:pt idx="24">
                  <c:v>53.78434476693259</c:v>
                </c:pt>
                <c:pt idx="25">
                  <c:v>51.97850456417217</c:v>
                </c:pt>
                <c:pt idx="26">
                  <c:v>51.238795627458614</c:v>
                </c:pt>
                <c:pt idx="27">
                  <c:v>50.799284068494835</c:v>
                </c:pt>
                <c:pt idx="28">
                  <c:v>50.792583308903225</c:v>
                </c:pt>
                <c:pt idx="29">
                  <c:v>47.023451284774545</c:v>
                </c:pt>
                <c:pt idx="30">
                  <c:v>45.30613612242769</c:v>
                </c:pt>
                <c:pt idx="31">
                  <c:v>40.43868867404932</c:v>
                </c:pt>
                <c:pt idx="32">
                  <c:v>39.659809375739165</c:v>
                </c:pt>
                <c:pt idx="33">
                  <c:v>35.85565820612233</c:v>
                </c:pt>
                <c:pt idx="34">
                  <c:v>33.245810667203976</c:v>
                </c:pt>
                <c:pt idx="35">
                  <c:v>32.71647564007569</c:v>
                </c:pt>
                <c:pt idx="36">
                  <c:v>29.23976775799495</c:v>
                </c:pt>
                <c:pt idx="37">
                  <c:v>28.58245307840035</c:v>
                </c:pt>
                <c:pt idx="38">
                  <c:v>23.666436817273162</c:v>
                </c:pt>
                <c:pt idx="39">
                  <c:v>23.023958148172866</c:v>
                </c:pt>
                <c:pt idx="40">
                  <c:v>21.504390803418882</c:v>
                </c:pt>
                <c:pt idx="41">
                  <c:v>21.443806494767976</c:v>
                </c:pt>
                <c:pt idx="42">
                  <c:v>17.746414999659564</c:v>
                </c:pt>
                <c:pt idx="43">
                  <c:v>17.61066680269867</c:v>
                </c:pt>
                <c:pt idx="44">
                  <c:v>16.127092606731132</c:v>
                </c:pt>
                <c:pt idx="45">
                  <c:v>15.270137871448288</c:v>
                </c:pt>
                <c:pt idx="46">
                  <c:v>15.025251588468635</c:v>
                </c:pt>
                <c:pt idx="47">
                  <c:v>13.2244892180174</c:v>
                </c:pt>
                <c:pt idx="48">
                  <c:v>12.02618011553267</c:v>
                </c:pt>
                <c:pt idx="49">
                  <c:v>12.004563583049777</c:v>
                </c:pt>
                <c:pt idx="50">
                  <c:v>10.910554939922301</c:v>
                </c:pt>
                <c:pt idx="51">
                  <c:v>10.782766440209212</c:v>
                </c:pt>
                <c:pt idx="52">
                  <c:v>10.231159172978854</c:v>
                </c:pt>
                <c:pt idx="53">
                  <c:v>9.985080480883045</c:v>
                </c:pt>
                <c:pt idx="54">
                  <c:v>9.740463467301197</c:v>
                </c:pt>
                <c:pt idx="55">
                  <c:v>7.85500085895976</c:v>
                </c:pt>
                <c:pt idx="56">
                  <c:v>7.778992705802912</c:v>
                </c:pt>
                <c:pt idx="57">
                  <c:v>6.0488153773190945</c:v>
                </c:pt>
                <c:pt idx="58">
                  <c:v>4.186085563267827</c:v>
                </c:pt>
                <c:pt idx="59">
                  <c:v>4.013744082503146</c:v>
                </c:pt>
                <c:pt idx="60">
                  <c:v>2.63988288799919</c:v>
                </c:pt>
                <c:pt idx="61">
                  <c:v>0.935920925361633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乳腺甲状腺外科</c:v>
                </c:pt>
                <c:pt idx="2">
                  <c:v>关节骨科</c:v>
                </c:pt>
                <c:pt idx="3">
                  <c:v>儿科</c:v>
                </c:pt>
                <c:pt idx="4">
                  <c:v>老年医学科</c:v>
                </c:pt>
                <c:pt idx="5">
                  <c:v>风湿病科</c:v>
                </c:pt>
                <c:pt idx="6">
                  <c:v>胸外科</c:v>
                </c:pt>
                <c:pt idx="7">
                  <c:v>心血管内科</c:v>
                </c:pt>
                <c:pt idx="8">
                  <c:v>脾胃病科</c:v>
                </c:pt>
                <c:pt idx="9">
                  <c:v>妇二科</c:v>
                </c:pt>
                <c:pt idx="10">
                  <c:v>微创骨科</c:v>
                </c:pt>
                <c:pt idx="11">
                  <c:v>推拿科</c:v>
                </c:pt>
                <c:pt idx="12">
                  <c:v>治未病中心</c:v>
                </c:pt>
                <c:pt idx="13">
                  <c:v>针灸科</c:v>
                </c:pt>
                <c:pt idx="14">
                  <c:v>东区肾病科</c:v>
                </c:pt>
                <c:pt idx="15">
                  <c:v>心病二科</c:v>
                </c:pt>
                <c:pt idx="16">
                  <c:v>综合内科</c:v>
                </c:pt>
                <c:pt idx="17">
                  <c:v>脾胃科消化科合并</c:v>
                </c:pt>
                <c:pt idx="18">
                  <c:v>西区重症医学科</c:v>
                </c:pt>
                <c:pt idx="19">
                  <c:v>内分泌科</c:v>
                </c:pt>
                <c:pt idx="20">
                  <c:v>耳鼻喉科</c:v>
                </c:pt>
                <c:pt idx="21">
                  <c:v>中医外治中心</c:v>
                </c:pt>
                <c:pt idx="22">
                  <c:v>血液科</c:v>
                </c:pt>
                <c:pt idx="23">
                  <c:v>肛肠科</c:v>
                </c:pt>
                <c:pt idx="24">
                  <c:v>骨科</c:v>
                </c:pt>
                <c:pt idx="25">
                  <c:v>肾病科</c:v>
                </c:pt>
                <c:pt idx="26">
                  <c:v>普通外科</c:v>
                </c:pt>
                <c:pt idx="27">
                  <c:v>泌尿外科</c:v>
                </c:pt>
                <c:pt idx="28">
                  <c:v>肝病科</c:v>
                </c:pt>
                <c:pt idx="29">
                  <c:v>肝胆外科</c:v>
                </c:pt>
                <c:pt idx="30">
                  <c:v>东区重症医学科</c:v>
                </c:pt>
                <c:pt idx="31">
                  <c:v>身心医学科</c:v>
                </c:pt>
                <c:pt idx="32">
                  <c:v>肾脏内科</c:v>
                </c:pt>
                <c:pt idx="33">
                  <c:v>妇科妇二科合并</c:v>
                </c:pt>
                <c:pt idx="34">
                  <c:v>脑病一科</c:v>
                </c:pt>
                <c:pt idx="35">
                  <c:v>神经外科</c:v>
                </c:pt>
                <c:pt idx="36">
                  <c:v>脊柱骨科</c:v>
                </c:pt>
                <c:pt idx="37">
                  <c:v>医院</c:v>
                </c:pt>
                <c:pt idx="38">
                  <c:v>康复科</c:v>
                </c:pt>
                <c:pt idx="39">
                  <c:v>周围血管科</c:v>
                </c:pt>
                <c:pt idx="40">
                  <c:v>呼吸内科</c:v>
                </c:pt>
                <c:pt idx="41">
                  <c:v>消化内科</c:v>
                </c:pt>
                <c:pt idx="42">
                  <c:v>显微骨科</c:v>
                </c:pt>
                <c:pt idx="43">
                  <c:v>口腔科</c:v>
                </c:pt>
                <c:pt idx="44">
                  <c:v>脑病三科</c:v>
                </c:pt>
                <c:pt idx="45">
                  <c:v>心病四科</c:v>
                </c:pt>
                <c:pt idx="46">
                  <c:v>眼科</c:v>
                </c:pt>
                <c:pt idx="47">
                  <c:v>妇科</c:v>
                </c:pt>
                <c:pt idx="48">
                  <c:v>小儿推拿科</c:v>
                </c:pt>
                <c:pt idx="49">
                  <c:v>小儿骨科</c:v>
                </c:pt>
                <c:pt idx="50">
                  <c:v>肿瘤内科</c:v>
                </c:pt>
                <c:pt idx="51">
                  <c:v>中医经典科</c:v>
                </c:pt>
                <c:pt idx="52">
                  <c:v>产科</c:v>
                </c:pt>
                <c:pt idx="53">
                  <c:v>神经内科</c:v>
                </c:pt>
                <c:pt idx="54">
                  <c:v>重症医学科</c:v>
                </c:pt>
                <c:pt idx="55">
                  <c:v>心病三科</c:v>
                </c:pt>
                <c:pt idx="56">
                  <c:v>创伤骨科</c:v>
                </c:pt>
                <c:pt idx="57">
                  <c:v>男科</c:v>
                </c:pt>
                <c:pt idx="58">
                  <c:v>运动损伤骨科</c:v>
                </c:pt>
                <c:pt idx="59">
                  <c:v>脑病二科</c:v>
                </c:pt>
                <c:pt idx="60">
                  <c:v>心病一科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96.37478119582778</c:v>
                </c:pt>
                <c:pt idx="1">
                  <c:v>96.34140026920129</c:v>
                </c:pt>
                <c:pt idx="2">
                  <c:v>96.23584804845471</c:v>
                </c:pt>
                <c:pt idx="3">
                  <c:v>91.40580965256817</c:v>
                </c:pt>
                <c:pt idx="4">
                  <c:v>90.69373419121195</c:v>
                </c:pt>
                <c:pt idx="5">
                  <c:v>90.25647089746826</c:v>
                </c:pt>
                <c:pt idx="6">
                  <c:v>89.7124861615093</c:v>
                </c:pt>
                <c:pt idx="7">
                  <c:v>86.2384086023046</c:v>
                </c:pt>
                <c:pt idx="8">
                  <c:v>84.79326765872908</c:v>
                </c:pt>
                <c:pt idx="9">
                  <c:v>84.4839899401345</c:v>
                </c:pt>
                <c:pt idx="10">
                  <c:v>80.62468629124902</c:v>
                </c:pt>
                <c:pt idx="11">
                  <c:v>80.36087171290586</c:v>
                </c:pt>
                <c:pt idx="12">
                  <c:v>79.5477939815125</c:v>
                </c:pt>
                <c:pt idx="13">
                  <c:v>79.02306981734921</c:v>
                </c:pt>
                <c:pt idx="14">
                  <c:v>78.93806965566297</c:v>
                </c:pt>
                <c:pt idx="15">
                  <c:v>78.345620510208</c:v>
                </c:pt>
                <c:pt idx="16">
                  <c:v>78.26289678098559</c:v>
                </c:pt>
                <c:pt idx="17">
                  <c:v>75.30464319304151</c:v>
                </c:pt>
                <c:pt idx="18">
                  <c:v>74.46207839964802</c:v>
                </c:pt>
                <c:pt idx="19">
                  <c:v>73.68227504721348</c:v>
                </c:pt>
                <c:pt idx="20">
                  <c:v>70.92704269384957</c:v>
                </c:pt>
                <c:pt idx="21">
                  <c:v>70.83860170238978</c:v>
                </c:pt>
                <c:pt idx="22">
                  <c:v>70.13427975297286</c:v>
                </c:pt>
                <c:pt idx="23">
                  <c:v>69.739790816658</c:v>
                </c:pt>
                <c:pt idx="24">
                  <c:v>69.07346704337867</c:v>
                </c:pt>
                <c:pt idx="25">
                  <c:v>65.32425380082427</c:v>
                </c:pt>
                <c:pt idx="26">
                  <c:v>65.02854072658172</c:v>
                </c:pt>
                <c:pt idx="27">
                  <c:v>62.438531892750014</c:v>
                </c:pt>
                <c:pt idx="28">
                  <c:v>62.08930045662142</c:v>
                </c:pt>
                <c:pt idx="29">
                  <c:v>61.44590005970778</c:v>
                </c:pt>
                <c:pt idx="30">
                  <c:v>56.54127561923153</c:v>
                </c:pt>
                <c:pt idx="31">
                  <c:v>56.064975501322834</c:v>
                </c:pt>
                <c:pt idx="32">
                  <c:v>56.043261373008704</c:v>
                </c:pt>
                <c:pt idx="33">
                  <c:v>54.143962590423286</c:v>
                </c:pt>
                <c:pt idx="34">
                  <c:v>52.707982423232444</c:v>
                </c:pt>
                <c:pt idx="35">
                  <c:v>48.92400724913113</c:v>
                </c:pt>
                <c:pt idx="36">
                  <c:v>48.87896269427166</c:v>
                </c:pt>
                <c:pt idx="37">
                  <c:v>47.36244099212248</c:v>
                </c:pt>
                <c:pt idx="38">
                  <c:v>42.26761956698473</c:v>
                </c:pt>
                <c:pt idx="39">
                  <c:v>38.417437204053925</c:v>
                </c:pt>
                <c:pt idx="40">
                  <c:v>37.07917177078923</c:v>
                </c:pt>
                <c:pt idx="41">
                  <c:v>36.85722334299957</c:v>
                </c:pt>
                <c:pt idx="42">
                  <c:v>36.64741397847608</c:v>
                </c:pt>
                <c:pt idx="43">
                  <c:v>34.9261236928591</c:v>
                </c:pt>
                <c:pt idx="44">
                  <c:v>34.69583850737767</c:v>
                </c:pt>
                <c:pt idx="45">
                  <c:v>30.181805470504596</c:v>
                </c:pt>
                <c:pt idx="46">
                  <c:v>27.288973648227753</c:v>
                </c:pt>
                <c:pt idx="47">
                  <c:v>22.138316458854447</c:v>
                </c:pt>
                <c:pt idx="48">
                  <c:v>21.345430718215397</c:v>
                </c:pt>
                <c:pt idx="49">
                  <c:v>20.57600514063345</c:v>
                </c:pt>
                <c:pt idx="50">
                  <c:v>18.694274267820777</c:v>
                </c:pt>
                <c:pt idx="51">
                  <c:v>16.44591209059625</c:v>
                </c:pt>
                <c:pt idx="52">
                  <c:v>14.499269737501574</c:v>
                </c:pt>
                <c:pt idx="53">
                  <c:v>13.222935990581885</c:v>
                </c:pt>
                <c:pt idx="54">
                  <c:v>11.317506907151165</c:v>
                </c:pt>
                <c:pt idx="55">
                  <c:v>7.802888232945571</c:v>
                </c:pt>
                <c:pt idx="56">
                  <c:v>7.0644557064272195</c:v>
                </c:pt>
                <c:pt idx="57">
                  <c:v>7.038472432358556</c:v>
                </c:pt>
                <c:pt idx="58">
                  <c:v>2.8747618514019635</c:v>
                </c:pt>
                <c:pt idx="59">
                  <c:v>2.76881462477534</c:v>
                </c:pt>
                <c:pt idx="60">
                  <c:v>2.072199741494507</c:v>
                </c:pt>
                <c:pt idx="61">
                  <c:v>0.042129082394026796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眼科</c:v>
                </c:pt>
                <c:pt idx="2">
                  <c:v>口腔科</c:v>
                </c:pt>
                <c:pt idx="3">
                  <c:v>脾胃科消化科合并</c:v>
                </c:pt>
                <c:pt idx="4">
                  <c:v>心病四科</c:v>
                </c:pt>
                <c:pt idx="5">
                  <c:v>产科</c:v>
                </c:pt>
                <c:pt idx="6">
                  <c:v>脑病三科</c:v>
                </c:pt>
                <c:pt idx="7">
                  <c:v>骨科</c:v>
                </c:pt>
                <c:pt idx="8">
                  <c:v>美容皮肤科</c:v>
                </c:pt>
                <c:pt idx="9">
                  <c:v>心病一科</c:v>
                </c:pt>
                <c:pt idx="10">
                  <c:v>微创骨科</c:v>
                </c:pt>
                <c:pt idx="11">
                  <c:v>血液科</c:v>
                </c:pt>
                <c:pt idx="12">
                  <c:v>肝病科</c:v>
                </c:pt>
                <c:pt idx="13">
                  <c:v>西区重症医学科</c:v>
                </c:pt>
                <c:pt idx="14">
                  <c:v>脑病一科</c:v>
                </c:pt>
                <c:pt idx="15">
                  <c:v>运动损伤骨科</c:v>
                </c:pt>
                <c:pt idx="16">
                  <c:v>创伤骨科</c:v>
                </c:pt>
                <c:pt idx="17">
                  <c:v>脑病二科</c:v>
                </c:pt>
                <c:pt idx="18">
                  <c:v>男科</c:v>
                </c:pt>
                <c:pt idx="19">
                  <c:v>康复科</c:v>
                </c:pt>
                <c:pt idx="20">
                  <c:v>耳鼻喉科</c:v>
                </c:pt>
                <c:pt idx="21">
                  <c:v>推拿科</c:v>
                </c:pt>
                <c:pt idx="22">
                  <c:v>胸外科</c:v>
                </c:pt>
                <c:pt idx="23">
                  <c:v>风湿病科</c:v>
                </c:pt>
                <c:pt idx="24">
                  <c:v>儿科</c:v>
                </c:pt>
                <c:pt idx="25">
                  <c:v>呼吸内科</c:v>
                </c:pt>
                <c:pt idx="26">
                  <c:v>老年医学科</c:v>
                </c:pt>
                <c:pt idx="27">
                  <c:v>综合内科</c:v>
                </c:pt>
                <c:pt idx="28">
                  <c:v>肛肠科</c:v>
                </c:pt>
                <c:pt idx="29">
                  <c:v>皮肤科</c:v>
                </c:pt>
                <c:pt idx="30">
                  <c:v>医院</c:v>
                </c:pt>
                <c:pt idx="31">
                  <c:v>心血管内科</c:v>
                </c:pt>
                <c:pt idx="32">
                  <c:v>妇二科</c:v>
                </c:pt>
                <c:pt idx="33">
                  <c:v>小儿骨科</c:v>
                </c:pt>
                <c:pt idx="34">
                  <c:v>肿瘤内科</c:v>
                </c:pt>
                <c:pt idx="35">
                  <c:v>小儿推拿科</c:v>
                </c:pt>
                <c:pt idx="36">
                  <c:v>关节骨科</c:v>
                </c:pt>
                <c:pt idx="37">
                  <c:v>重症医学科</c:v>
                </c:pt>
                <c:pt idx="38">
                  <c:v>东区重症医学科</c:v>
                </c:pt>
                <c:pt idx="39">
                  <c:v>身心医学科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肝胆外科</c:v>
                </c:pt>
                <c:pt idx="43">
                  <c:v>乳腺甲状腺外科</c:v>
                </c:pt>
                <c:pt idx="44">
                  <c:v>普通外科</c:v>
                </c:pt>
                <c:pt idx="45">
                  <c:v>显微骨科</c:v>
                </c:pt>
                <c:pt idx="46">
                  <c:v>妇科妇二科合并</c:v>
                </c:pt>
                <c:pt idx="47">
                  <c:v>泌尿外科</c:v>
                </c:pt>
                <c:pt idx="48">
                  <c:v>内分泌科</c:v>
                </c:pt>
                <c:pt idx="49">
                  <c:v>妇科</c:v>
                </c:pt>
                <c:pt idx="50">
                  <c:v>脊柱骨科</c:v>
                </c:pt>
                <c:pt idx="51">
                  <c:v>周围血管科</c:v>
                </c:pt>
                <c:pt idx="52">
                  <c:v>神经内科</c:v>
                </c:pt>
                <c:pt idx="53">
                  <c:v>心病二科</c:v>
                </c:pt>
                <c:pt idx="54">
                  <c:v>神经外科</c:v>
                </c:pt>
                <c:pt idx="55">
                  <c:v>脾胃病科</c:v>
                </c:pt>
                <c:pt idx="56">
                  <c:v>消化内科</c:v>
                </c:pt>
                <c:pt idx="57">
                  <c:v>肾脏内科</c:v>
                </c:pt>
                <c:pt idx="58">
                  <c:v>肾病科</c:v>
                </c:pt>
                <c:pt idx="59">
                  <c:v>针灸科</c:v>
                </c:pt>
                <c:pt idx="60">
                  <c:v>心病三科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95.17633290451182</c:v>
                </c:pt>
                <c:pt idx="2">
                  <c:v>93.27065248868522</c:v>
                </c:pt>
                <c:pt idx="3">
                  <c:v>92.87687680329286</c:v>
                </c:pt>
                <c:pt idx="4">
                  <c:v>92.53140456357124</c:v>
                </c:pt>
                <c:pt idx="5">
                  <c:v>92.02774302894979</c:v>
                </c:pt>
                <c:pt idx="6">
                  <c:v>91.61519351383521</c:v>
                </c:pt>
                <c:pt idx="7">
                  <c:v>90.98768172805904</c:v>
                </c:pt>
                <c:pt idx="8">
                  <c:v>88.54785682360237</c:v>
                </c:pt>
                <c:pt idx="9">
                  <c:v>85.99047122639027</c:v>
                </c:pt>
                <c:pt idx="10">
                  <c:v>84.65487813967944</c:v>
                </c:pt>
                <c:pt idx="11">
                  <c:v>79.29840055386248</c:v>
                </c:pt>
                <c:pt idx="12">
                  <c:v>78.1982420464572</c:v>
                </c:pt>
                <c:pt idx="13">
                  <c:v>76.94603413600731</c:v>
                </c:pt>
                <c:pt idx="14">
                  <c:v>75.96359530603034</c:v>
                </c:pt>
                <c:pt idx="15">
                  <c:v>74.80988168536196</c:v>
                </c:pt>
                <c:pt idx="16">
                  <c:v>74.63160677067782</c:v>
                </c:pt>
                <c:pt idx="17">
                  <c:v>72.01154647405284</c:v>
                </c:pt>
                <c:pt idx="18">
                  <c:v>69.51161270733076</c:v>
                </c:pt>
                <c:pt idx="19">
                  <c:v>69.45489885642448</c:v>
                </c:pt>
                <c:pt idx="20">
                  <c:v>68.48068315960683</c:v>
                </c:pt>
                <c:pt idx="21">
                  <c:v>68.23212624561133</c:v>
                </c:pt>
                <c:pt idx="22">
                  <c:v>67.80676990754553</c:v>
                </c:pt>
                <c:pt idx="23">
                  <c:v>64.70082249229311</c:v>
                </c:pt>
                <c:pt idx="24">
                  <c:v>60.415629912386414</c:v>
                </c:pt>
                <c:pt idx="25">
                  <c:v>58.96878347469614</c:v>
                </c:pt>
                <c:pt idx="26">
                  <c:v>57.27542802824828</c:v>
                </c:pt>
                <c:pt idx="27">
                  <c:v>55.509488366813045</c:v>
                </c:pt>
                <c:pt idx="28">
                  <c:v>55.458067574058575</c:v>
                </c:pt>
                <c:pt idx="29">
                  <c:v>53.9778844970038</c:v>
                </c:pt>
                <c:pt idx="30">
                  <c:v>52.54844287330841</c:v>
                </c:pt>
                <c:pt idx="31">
                  <c:v>52.150980292939806</c:v>
                </c:pt>
                <c:pt idx="32">
                  <c:v>49.889078401464346</c:v>
                </c:pt>
                <c:pt idx="33">
                  <c:v>45.00175986388288</c:v>
                </c:pt>
                <c:pt idx="34">
                  <c:v>43.092735095791014</c:v>
                </c:pt>
                <c:pt idx="35">
                  <c:v>42.75935637419184</c:v>
                </c:pt>
                <c:pt idx="36">
                  <c:v>40.9956888217472</c:v>
                </c:pt>
                <c:pt idx="37">
                  <c:v>40.747678662311706</c:v>
                </c:pt>
                <c:pt idx="38">
                  <c:v>40.32100329022062</c:v>
                </c:pt>
                <c:pt idx="39">
                  <c:v>38.464902772259535</c:v>
                </c:pt>
                <c:pt idx="40">
                  <c:v>37.83820908633449</c:v>
                </c:pt>
                <c:pt idx="41">
                  <c:v>33.718957016024184</c:v>
                </c:pt>
                <c:pt idx="42">
                  <c:v>26.780476700748768</c:v>
                </c:pt>
                <c:pt idx="43">
                  <c:v>26.718349905691685</c:v>
                </c:pt>
                <c:pt idx="44">
                  <c:v>25.45585186843713</c:v>
                </c:pt>
                <c:pt idx="45">
                  <c:v>24.25549073041249</c:v>
                </c:pt>
                <c:pt idx="46">
                  <c:v>24.21391839230058</c:v>
                </c:pt>
                <c:pt idx="47">
                  <c:v>20.945363344713087</c:v>
                </c:pt>
                <c:pt idx="48">
                  <c:v>19.98982062139545</c:v>
                </c:pt>
                <c:pt idx="49">
                  <c:v>16.9200228774792</c:v>
                </c:pt>
                <c:pt idx="50">
                  <c:v>13.495259166441588</c:v>
                </c:pt>
                <c:pt idx="51">
                  <c:v>12.271842817842417</c:v>
                </c:pt>
                <c:pt idx="52">
                  <c:v>11.76421614922174</c:v>
                </c:pt>
                <c:pt idx="53">
                  <c:v>11.596712532472386</c:v>
                </c:pt>
                <c:pt idx="54">
                  <c:v>11.416479415616188</c:v>
                </c:pt>
                <c:pt idx="55">
                  <c:v>10.873974941740205</c:v>
                </c:pt>
                <c:pt idx="56">
                  <c:v>8.915651907036404</c:v>
                </c:pt>
                <c:pt idx="57">
                  <c:v>8.471226003469322</c:v>
                </c:pt>
                <c:pt idx="58">
                  <c:v>8.31130272472902</c:v>
                </c:pt>
                <c:pt idx="59">
                  <c:v>7.206114036058042</c:v>
                </c:pt>
                <c:pt idx="60">
                  <c:v>3.1433473986285154</c:v>
                </c:pt>
                <c:pt idx="61">
                  <c:v>1.3135273358021449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男科</c:v>
                </c:pt>
                <c:pt idx="2">
                  <c:v>心病一科</c:v>
                </c:pt>
                <c:pt idx="3">
                  <c:v>皮肤科</c:v>
                </c:pt>
                <c:pt idx="4">
                  <c:v>运动损伤骨科</c:v>
                </c:pt>
                <c:pt idx="5">
                  <c:v>治未病中心</c:v>
                </c:pt>
                <c:pt idx="6">
                  <c:v>综合内科</c:v>
                </c:pt>
                <c:pt idx="7">
                  <c:v>身心医学科</c:v>
                </c:pt>
                <c:pt idx="8">
                  <c:v>推拿科</c:v>
                </c:pt>
                <c:pt idx="9">
                  <c:v>口腔科</c:v>
                </c:pt>
                <c:pt idx="10">
                  <c:v>东区肾病科</c:v>
                </c:pt>
                <c:pt idx="11">
                  <c:v>耳鼻喉科</c:v>
                </c:pt>
                <c:pt idx="12">
                  <c:v>心血管内科</c:v>
                </c:pt>
                <c:pt idx="13">
                  <c:v>儿科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肾病科</c:v>
                </c:pt>
                <c:pt idx="17">
                  <c:v>乳腺甲状腺外科</c:v>
                </c:pt>
                <c:pt idx="18">
                  <c:v>神经内科</c:v>
                </c:pt>
                <c:pt idx="19">
                  <c:v>妇科</c:v>
                </c:pt>
                <c:pt idx="20">
                  <c:v>血液科</c:v>
                </c:pt>
                <c:pt idx="21">
                  <c:v>中医经典科</c:v>
                </c:pt>
                <c:pt idx="22">
                  <c:v>消化内科</c:v>
                </c:pt>
                <c:pt idx="23">
                  <c:v>肛肠科</c:v>
                </c:pt>
                <c:pt idx="24">
                  <c:v>小儿推拿科</c:v>
                </c:pt>
                <c:pt idx="25">
                  <c:v>风湿病科</c:v>
                </c:pt>
                <c:pt idx="26">
                  <c:v>关节骨科</c:v>
                </c:pt>
                <c:pt idx="27">
                  <c:v>创伤骨科</c:v>
                </c:pt>
                <c:pt idx="28">
                  <c:v>脑病一科</c:v>
                </c:pt>
                <c:pt idx="29">
                  <c:v>心病二科</c:v>
                </c:pt>
                <c:pt idx="30">
                  <c:v>肝病科</c:v>
                </c:pt>
                <c:pt idx="31">
                  <c:v>肝胆外科</c:v>
                </c:pt>
                <c:pt idx="32">
                  <c:v>脾胃病科</c:v>
                </c:pt>
                <c:pt idx="33">
                  <c:v>重症医学科</c:v>
                </c:pt>
                <c:pt idx="34">
                  <c:v>呼吸内科</c:v>
                </c:pt>
                <c:pt idx="35">
                  <c:v>脑病二科</c:v>
                </c:pt>
                <c:pt idx="36">
                  <c:v>神经外科</c:v>
                </c:pt>
                <c:pt idx="37">
                  <c:v>医院</c:v>
                </c:pt>
                <c:pt idx="38">
                  <c:v>内分泌科</c:v>
                </c:pt>
                <c:pt idx="39">
                  <c:v>显微骨科</c:v>
                </c:pt>
                <c:pt idx="40">
                  <c:v>脾胃科消化科合并</c:v>
                </c:pt>
                <c:pt idx="41">
                  <c:v>针灸科</c:v>
                </c:pt>
                <c:pt idx="42">
                  <c:v>脑病三科</c:v>
                </c:pt>
                <c:pt idx="43">
                  <c:v>产科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骨科</c:v>
                </c:pt>
                <c:pt idx="47">
                  <c:v>泌尿外科</c:v>
                </c:pt>
                <c:pt idx="48">
                  <c:v>肿瘤内科</c:v>
                </c:pt>
                <c:pt idx="49">
                  <c:v>眼科</c:v>
                </c:pt>
                <c:pt idx="50">
                  <c:v>心病四科</c:v>
                </c:pt>
                <c:pt idx="51">
                  <c:v>老年医学科</c:v>
                </c:pt>
                <c:pt idx="52">
                  <c:v>肾脏内科</c:v>
                </c:pt>
                <c:pt idx="53">
                  <c:v>妇科妇二科合并</c:v>
                </c:pt>
                <c:pt idx="54">
                  <c:v>康复科</c:v>
                </c:pt>
                <c:pt idx="55">
                  <c:v>中医外治中心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西区重症医学科</c:v>
                </c:pt>
                <c:pt idx="59">
                  <c:v>周围血管科</c:v>
                </c:pt>
                <c:pt idx="60">
                  <c:v>心病三科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97.6375957630299</c:v>
                </c:pt>
                <c:pt idx="2">
                  <c:v>97.07814741746937</c:v>
                </c:pt>
                <c:pt idx="3">
                  <c:v>96.5725491200621</c:v>
                </c:pt>
                <c:pt idx="4">
                  <c:v>95.82605036659618</c:v>
                </c:pt>
                <c:pt idx="5">
                  <c:v>93.77480338111314</c:v>
                </c:pt>
                <c:pt idx="6">
                  <c:v>93.51245120316007</c:v>
                </c:pt>
                <c:pt idx="7">
                  <c:v>92.78518179830559</c:v>
                </c:pt>
                <c:pt idx="8">
                  <c:v>92.41337286305298</c:v>
                </c:pt>
                <c:pt idx="9">
                  <c:v>90.6225939848324</c:v>
                </c:pt>
                <c:pt idx="10">
                  <c:v>89.89638818539747</c:v>
                </c:pt>
                <c:pt idx="11">
                  <c:v>85.87688627689695</c:v>
                </c:pt>
                <c:pt idx="12">
                  <c:v>83.77097071928704</c:v>
                </c:pt>
                <c:pt idx="13">
                  <c:v>83.23425066203207</c:v>
                </c:pt>
                <c:pt idx="14">
                  <c:v>82.64800952577724</c:v>
                </c:pt>
                <c:pt idx="15">
                  <c:v>82.48505643997996</c:v>
                </c:pt>
                <c:pt idx="16">
                  <c:v>82.29942279252789</c:v>
                </c:pt>
                <c:pt idx="17">
                  <c:v>81.21630182539677</c:v>
                </c:pt>
                <c:pt idx="18">
                  <c:v>77.3758828680172</c:v>
                </c:pt>
                <c:pt idx="19">
                  <c:v>75.56251206787312</c:v>
                </c:pt>
                <c:pt idx="20">
                  <c:v>71.06519966182286</c:v>
                </c:pt>
                <c:pt idx="21">
                  <c:v>69.38849447019007</c:v>
                </c:pt>
                <c:pt idx="22">
                  <c:v>66.54493525624964</c:v>
                </c:pt>
                <c:pt idx="23">
                  <c:v>64.21493009060302</c:v>
                </c:pt>
                <c:pt idx="24">
                  <c:v>61.19393586478168</c:v>
                </c:pt>
                <c:pt idx="25">
                  <c:v>60.71953611952176</c:v>
                </c:pt>
                <c:pt idx="26">
                  <c:v>58.21121820406876</c:v>
                </c:pt>
                <c:pt idx="27">
                  <c:v>53.656044985517326</c:v>
                </c:pt>
                <c:pt idx="28">
                  <c:v>53.09490504744039</c:v>
                </c:pt>
                <c:pt idx="29">
                  <c:v>51.25637838263959</c:v>
                </c:pt>
                <c:pt idx="30">
                  <c:v>50.821922427783164</c:v>
                </c:pt>
                <c:pt idx="31">
                  <c:v>50.250844050507524</c:v>
                </c:pt>
                <c:pt idx="32">
                  <c:v>47.993099986254165</c:v>
                </c:pt>
                <c:pt idx="33">
                  <c:v>47.810091266240946</c:v>
                </c:pt>
                <c:pt idx="34">
                  <c:v>46.10171887584764</c:v>
                </c:pt>
                <c:pt idx="35">
                  <c:v>45.95503896899103</c:v>
                </c:pt>
                <c:pt idx="36">
                  <c:v>43.61033275196291</c:v>
                </c:pt>
                <c:pt idx="37">
                  <c:v>43.217357234330436</c:v>
                </c:pt>
                <c:pt idx="38">
                  <c:v>40.22700028140092</c:v>
                </c:pt>
                <c:pt idx="39">
                  <c:v>40.10484628431734</c:v>
                </c:pt>
                <c:pt idx="40">
                  <c:v>39.96779606961589</c:v>
                </c:pt>
                <c:pt idx="41">
                  <c:v>35.46153276799156</c:v>
                </c:pt>
                <c:pt idx="42">
                  <c:v>35.285279912138144</c:v>
                </c:pt>
                <c:pt idx="43">
                  <c:v>33.64554266083522</c:v>
                </c:pt>
                <c:pt idx="44">
                  <c:v>33.61795634826119</c:v>
                </c:pt>
                <c:pt idx="45">
                  <c:v>33.001701090097946</c:v>
                </c:pt>
                <c:pt idx="46">
                  <c:v>30.796840170229057</c:v>
                </c:pt>
                <c:pt idx="47">
                  <c:v>28.75937240476276</c:v>
                </c:pt>
                <c:pt idx="48">
                  <c:v>28.0952356056327</c:v>
                </c:pt>
                <c:pt idx="49">
                  <c:v>27.285195592224486</c:v>
                </c:pt>
                <c:pt idx="50">
                  <c:v>24.45983250748693</c:v>
                </c:pt>
                <c:pt idx="51">
                  <c:v>23.595660828457188</c:v>
                </c:pt>
                <c:pt idx="52">
                  <c:v>21.86413265269296</c:v>
                </c:pt>
                <c:pt idx="53">
                  <c:v>21.00957920616018</c:v>
                </c:pt>
                <c:pt idx="54">
                  <c:v>19.420852360771732</c:v>
                </c:pt>
                <c:pt idx="55">
                  <c:v>14.60199212934883</c:v>
                </c:pt>
                <c:pt idx="56">
                  <c:v>11.194927425842405</c:v>
                </c:pt>
                <c:pt idx="57">
                  <c:v>8.971323430899947</c:v>
                </c:pt>
                <c:pt idx="58">
                  <c:v>6.25632726748051</c:v>
                </c:pt>
                <c:pt idx="59">
                  <c:v>5.664503740796678</c:v>
                </c:pt>
                <c:pt idx="60">
                  <c:v>4.994193799851754</c:v>
                </c:pt>
                <c:pt idx="61">
                  <c:v>3.9149028891120485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儿科</c:v>
                </c:pt>
                <c:pt idx="2">
                  <c:v>康复科</c:v>
                </c:pt>
                <c:pt idx="3">
                  <c:v>推拿科</c:v>
                </c:pt>
                <c:pt idx="4">
                  <c:v>皮肤科</c:v>
                </c:pt>
                <c:pt idx="5">
                  <c:v>西区重症医学科</c:v>
                </c:pt>
                <c:pt idx="6">
                  <c:v>血液科</c:v>
                </c:pt>
                <c:pt idx="7">
                  <c:v>脑病三科</c:v>
                </c:pt>
                <c:pt idx="8">
                  <c:v>肾病科</c:v>
                </c:pt>
                <c:pt idx="9">
                  <c:v>重症医学科</c:v>
                </c:pt>
                <c:pt idx="10">
                  <c:v>肝胆外科</c:v>
                </c:pt>
                <c:pt idx="11">
                  <c:v>脾胃科消化科合并</c:v>
                </c:pt>
                <c:pt idx="12">
                  <c:v>呼吸内科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医院</c:v>
                </c:pt>
                <c:pt idx="16">
                  <c:v>心病二科</c:v>
                </c:pt>
                <c:pt idx="17">
                  <c:v>微创骨科</c:v>
                </c:pt>
                <c:pt idx="18">
                  <c:v>东区重症医学科</c:v>
                </c:pt>
                <c:pt idx="19">
                  <c:v>眼科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男科</c:v>
                </c:pt>
                <c:pt idx="23">
                  <c:v>泌尿外科</c:v>
                </c:pt>
                <c:pt idx="24">
                  <c:v>肿瘤内科</c:v>
                </c:pt>
                <c:pt idx="25">
                  <c:v>消化内科</c:v>
                </c:pt>
                <c:pt idx="26">
                  <c:v>创伤骨科</c:v>
                </c:pt>
                <c:pt idx="27">
                  <c:v>心血管内科</c:v>
                </c:pt>
                <c:pt idx="28">
                  <c:v>小儿骨科</c:v>
                </c:pt>
                <c:pt idx="29">
                  <c:v>乳腺甲状腺外科</c:v>
                </c:pt>
                <c:pt idx="30">
                  <c:v>小儿推拿科</c:v>
                </c:pt>
                <c:pt idx="31">
                  <c:v>肛肠科</c:v>
                </c:pt>
                <c:pt idx="32">
                  <c:v>神经内科</c:v>
                </c:pt>
                <c:pt idx="33">
                  <c:v>妇科妇二科合并</c:v>
                </c:pt>
                <c:pt idx="34">
                  <c:v>耳鼻喉科</c:v>
                </c:pt>
                <c:pt idx="35">
                  <c:v>风湿病科</c:v>
                </c:pt>
                <c:pt idx="36">
                  <c:v>肝病科</c:v>
                </c:pt>
                <c:pt idx="37">
                  <c:v>针灸科</c:v>
                </c:pt>
                <c:pt idx="38">
                  <c:v>肾脏内科</c:v>
                </c:pt>
                <c:pt idx="39">
                  <c:v>脑病二科</c:v>
                </c:pt>
                <c:pt idx="40">
                  <c:v>妇科</c:v>
                </c:pt>
                <c:pt idx="41">
                  <c:v>身心医学科</c:v>
                </c:pt>
                <c:pt idx="42">
                  <c:v>脑病一科</c:v>
                </c:pt>
                <c:pt idx="43">
                  <c:v>心病一科</c:v>
                </c:pt>
                <c:pt idx="44">
                  <c:v>心病四科</c:v>
                </c:pt>
                <c:pt idx="45">
                  <c:v>产科</c:v>
                </c:pt>
                <c:pt idx="46">
                  <c:v>治未病中心</c:v>
                </c:pt>
                <c:pt idx="47">
                  <c:v>关节骨科</c:v>
                </c:pt>
                <c:pt idx="48">
                  <c:v>运动损伤骨科</c:v>
                </c:pt>
                <c:pt idx="49">
                  <c:v>脾胃病科</c:v>
                </c:pt>
                <c:pt idx="50">
                  <c:v>普通外科</c:v>
                </c:pt>
                <c:pt idx="51">
                  <c:v>内分泌科</c:v>
                </c:pt>
                <c:pt idx="52">
                  <c:v>周围血管科</c:v>
                </c:pt>
                <c:pt idx="53">
                  <c:v>妇二科</c:v>
                </c:pt>
                <c:pt idx="54">
                  <c:v>综合内科</c:v>
                </c:pt>
                <c:pt idx="55">
                  <c:v>中医经典科</c:v>
                </c:pt>
                <c:pt idx="56">
                  <c:v>骨科</c:v>
                </c:pt>
                <c:pt idx="57">
                  <c:v>脊柱骨科</c:v>
                </c:pt>
                <c:pt idx="58">
                  <c:v>口腔科</c:v>
                </c:pt>
                <c:pt idx="59">
                  <c:v>老年医学科</c:v>
                </c:pt>
                <c:pt idx="60">
                  <c:v>中医外治中心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94.92333111181662</c:v>
                </c:pt>
                <c:pt idx="2">
                  <c:v>94.4916831502688</c:v>
                </c:pt>
                <c:pt idx="3">
                  <c:v>93.88058630663174</c:v>
                </c:pt>
                <c:pt idx="4">
                  <c:v>90.87952256223612</c:v>
                </c:pt>
                <c:pt idx="5">
                  <c:v>89.88726966084914</c:v>
                </c:pt>
                <c:pt idx="6">
                  <c:v>89.64255215617348</c:v>
                </c:pt>
                <c:pt idx="7">
                  <c:v>87.80577041199881</c:v>
                </c:pt>
                <c:pt idx="8">
                  <c:v>87.80471886225939</c:v>
                </c:pt>
                <c:pt idx="9">
                  <c:v>87.31059761041661</c:v>
                </c:pt>
                <c:pt idx="10">
                  <c:v>87.27204301554714</c:v>
                </c:pt>
                <c:pt idx="11">
                  <c:v>83.52267699991476</c:v>
                </c:pt>
                <c:pt idx="12">
                  <c:v>82.86386080639468</c:v>
                </c:pt>
                <c:pt idx="13">
                  <c:v>82.69318654949306</c:v>
                </c:pt>
                <c:pt idx="14">
                  <c:v>80.91278928022493</c:v>
                </c:pt>
                <c:pt idx="15">
                  <c:v>80.50635231999773</c:v>
                </c:pt>
                <c:pt idx="16">
                  <c:v>74.54784007264169</c:v>
                </c:pt>
                <c:pt idx="17">
                  <c:v>69.98471094551151</c:v>
                </c:pt>
                <c:pt idx="18">
                  <c:v>69.344146390001</c:v>
                </c:pt>
                <c:pt idx="19">
                  <c:v>68.38330016454346</c:v>
                </c:pt>
                <c:pt idx="20">
                  <c:v>62.43236608905463</c:v>
                </c:pt>
                <c:pt idx="21">
                  <c:v>60.93927206368311</c:v>
                </c:pt>
                <c:pt idx="22">
                  <c:v>60.71383156170661</c:v>
                </c:pt>
                <c:pt idx="23">
                  <c:v>59.63432512392657</c:v>
                </c:pt>
                <c:pt idx="24">
                  <c:v>55.47188387030016</c:v>
                </c:pt>
                <c:pt idx="25">
                  <c:v>52.779313074897544</c:v>
                </c:pt>
                <c:pt idx="26">
                  <c:v>51.67547257801107</c:v>
                </c:pt>
                <c:pt idx="27">
                  <c:v>49.9369035390141</c:v>
                </c:pt>
                <c:pt idx="28">
                  <c:v>49.73652107062963</c:v>
                </c:pt>
                <c:pt idx="29">
                  <c:v>49.13428588903199</c:v>
                </c:pt>
                <c:pt idx="30">
                  <c:v>49.06632636657019</c:v>
                </c:pt>
                <c:pt idx="31">
                  <c:v>48.8948375222241</c:v>
                </c:pt>
                <c:pt idx="32">
                  <c:v>48.88428401576484</c:v>
                </c:pt>
                <c:pt idx="33">
                  <c:v>48.275693724292374</c:v>
                </c:pt>
                <c:pt idx="34">
                  <c:v>47.09859258293972</c:v>
                </c:pt>
                <c:pt idx="35">
                  <c:v>42.0884991738364</c:v>
                </c:pt>
                <c:pt idx="36">
                  <c:v>40.63518569420631</c:v>
                </c:pt>
                <c:pt idx="37">
                  <c:v>37.686699026523605</c:v>
                </c:pt>
                <c:pt idx="38">
                  <c:v>37.50392917589799</c:v>
                </c:pt>
                <c:pt idx="39">
                  <c:v>36.33612175865227</c:v>
                </c:pt>
                <c:pt idx="40">
                  <c:v>30.92984779424304</c:v>
                </c:pt>
                <c:pt idx="41">
                  <c:v>30.489652447381825</c:v>
                </c:pt>
                <c:pt idx="42">
                  <c:v>30.320394035080025</c:v>
                </c:pt>
                <c:pt idx="43">
                  <c:v>28.783130252072777</c:v>
                </c:pt>
                <c:pt idx="44">
                  <c:v>28.530288146003294</c:v>
                </c:pt>
                <c:pt idx="45">
                  <c:v>28.4361712875179</c:v>
                </c:pt>
                <c:pt idx="46">
                  <c:v>26.57327838530574</c:v>
                </c:pt>
                <c:pt idx="47">
                  <c:v>25.685546615789455</c:v>
                </c:pt>
                <c:pt idx="48">
                  <c:v>24.417184936856117</c:v>
                </c:pt>
                <c:pt idx="49">
                  <c:v>23.822861447352732</c:v>
                </c:pt>
                <c:pt idx="50">
                  <c:v>23.00694309586171</c:v>
                </c:pt>
                <c:pt idx="51">
                  <c:v>18.991272757513382</c:v>
                </c:pt>
                <c:pt idx="52">
                  <c:v>17.845844388871736</c:v>
                </c:pt>
                <c:pt idx="53">
                  <c:v>12.763183298151073</c:v>
                </c:pt>
                <c:pt idx="54">
                  <c:v>10.56415435370768</c:v>
                </c:pt>
                <c:pt idx="55">
                  <c:v>8.084209883211658</c:v>
                </c:pt>
                <c:pt idx="56">
                  <c:v>6.460626787867497</c:v>
                </c:pt>
                <c:pt idx="57">
                  <c:v>5.2396670539591526</c:v>
                </c:pt>
                <c:pt idx="58">
                  <c:v>5.094351443654178</c:v>
                </c:pt>
                <c:pt idx="59">
                  <c:v>4.362070287205966</c:v>
                </c:pt>
                <c:pt idx="60">
                  <c:v>0.9600100399399737</c:v>
                </c:pt>
                <c:pt idx="61">
                  <c:v>0.37060378886084605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肾病科</c:v>
                </c:pt>
                <c:pt idx="3">
                  <c:v>妇二科</c:v>
                </c:pt>
                <c:pt idx="4">
                  <c:v>脊柱骨科</c:v>
                </c:pt>
                <c:pt idx="5">
                  <c:v>西区重症医学科</c:v>
                </c:pt>
                <c:pt idx="6">
                  <c:v>肿瘤内科</c:v>
                </c:pt>
                <c:pt idx="7">
                  <c:v>针灸科</c:v>
                </c:pt>
                <c:pt idx="8">
                  <c:v>肝胆外科</c:v>
                </c:pt>
                <c:pt idx="9">
                  <c:v>神经外科</c:v>
                </c:pt>
                <c:pt idx="10">
                  <c:v>消化内科</c:v>
                </c:pt>
                <c:pt idx="11">
                  <c:v>运动损伤骨科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中医经典科</c:v>
                </c:pt>
                <c:pt idx="15">
                  <c:v>皮肤科</c:v>
                </c:pt>
                <c:pt idx="16">
                  <c:v>综合内科</c:v>
                </c:pt>
                <c:pt idx="17">
                  <c:v>显微骨科</c:v>
                </c:pt>
                <c:pt idx="18">
                  <c:v>肛肠科</c:v>
                </c:pt>
                <c:pt idx="19">
                  <c:v>内分泌科</c:v>
                </c:pt>
                <c:pt idx="20">
                  <c:v>心病一科</c:v>
                </c:pt>
                <c:pt idx="21">
                  <c:v>医院</c:v>
                </c:pt>
                <c:pt idx="22">
                  <c:v>泌尿外科</c:v>
                </c:pt>
                <c:pt idx="23">
                  <c:v>创伤骨科</c:v>
                </c:pt>
                <c:pt idx="24">
                  <c:v>妇科</c:v>
                </c:pt>
                <c:pt idx="25">
                  <c:v>身心医学科</c:v>
                </c:pt>
                <c:pt idx="26">
                  <c:v>康复科</c:v>
                </c:pt>
                <c:pt idx="27">
                  <c:v>心血管内科</c:v>
                </c:pt>
                <c:pt idx="28">
                  <c:v>眼科</c:v>
                </c:pt>
                <c:pt idx="29">
                  <c:v>小儿骨科</c:v>
                </c:pt>
                <c:pt idx="30">
                  <c:v>风湿病科</c:v>
                </c:pt>
                <c:pt idx="31">
                  <c:v>周围血管科</c:v>
                </c:pt>
                <c:pt idx="32">
                  <c:v>东区肾病科</c:v>
                </c:pt>
                <c:pt idx="33">
                  <c:v>心病二科</c:v>
                </c:pt>
                <c:pt idx="34">
                  <c:v>关节骨科</c:v>
                </c:pt>
                <c:pt idx="35">
                  <c:v>妇科妇二科合并</c:v>
                </c:pt>
                <c:pt idx="36">
                  <c:v>骨科</c:v>
                </c:pt>
                <c:pt idx="37">
                  <c:v>微创骨科</c:v>
                </c:pt>
                <c:pt idx="38">
                  <c:v>脑病一科</c:v>
                </c:pt>
                <c:pt idx="39">
                  <c:v>心病四科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美容皮肤科</c:v>
                </c:pt>
                <c:pt idx="43">
                  <c:v>血液科</c:v>
                </c:pt>
                <c:pt idx="44">
                  <c:v>老年医学科</c:v>
                </c:pt>
                <c:pt idx="45">
                  <c:v>重症医学科</c:v>
                </c:pt>
                <c:pt idx="46">
                  <c:v>脑病三科</c:v>
                </c:pt>
                <c:pt idx="47">
                  <c:v>耳鼻喉科</c:v>
                </c:pt>
                <c:pt idx="48">
                  <c:v>普通外科</c:v>
                </c:pt>
                <c:pt idx="49">
                  <c:v>呼吸内科</c:v>
                </c:pt>
                <c:pt idx="50">
                  <c:v>神经内科</c:v>
                </c:pt>
                <c:pt idx="51">
                  <c:v>肝病科</c:v>
                </c:pt>
                <c:pt idx="52">
                  <c:v>肾脏内科</c:v>
                </c:pt>
                <c:pt idx="53">
                  <c:v>儿科</c:v>
                </c:pt>
                <c:pt idx="54">
                  <c:v>胸外科</c:v>
                </c:pt>
                <c:pt idx="55">
                  <c:v>脾胃科消化科合并</c:v>
                </c:pt>
                <c:pt idx="56">
                  <c:v>脾胃病科</c:v>
                </c:pt>
                <c:pt idx="57">
                  <c:v>脑病二科</c:v>
                </c:pt>
                <c:pt idx="58">
                  <c:v>小儿推拿科</c:v>
                </c:pt>
                <c:pt idx="59">
                  <c:v>口腔科</c:v>
                </c:pt>
                <c:pt idx="60">
                  <c:v>东区重症医学科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98.00025289952617</c:v>
                </c:pt>
                <c:pt idx="2">
                  <c:v>96.20627644651887</c:v>
                </c:pt>
                <c:pt idx="3">
                  <c:v>92.92118186319071</c:v>
                </c:pt>
                <c:pt idx="4">
                  <c:v>91.2269325718249</c:v>
                </c:pt>
                <c:pt idx="5">
                  <c:v>90.04020216508496</c:v>
                </c:pt>
                <c:pt idx="6">
                  <c:v>86.92103904762263</c:v>
                </c:pt>
                <c:pt idx="7">
                  <c:v>85.46819651271748</c:v>
                </c:pt>
                <c:pt idx="8">
                  <c:v>84.11937034785927</c:v>
                </c:pt>
                <c:pt idx="9">
                  <c:v>81.33909753786142</c:v>
                </c:pt>
                <c:pt idx="10">
                  <c:v>77.48241950026929</c:v>
                </c:pt>
                <c:pt idx="11">
                  <c:v>76.09938865222729</c:v>
                </c:pt>
                <c:pt idx="12">
                  <c:v>75.14426596922574</c:v>
                </c:pt>
                <c:pt idx="13">
                  <c:v>73.80658539194668</c:v>
                </c:pt>
                <c:pt idx="14">
                  <c:v>72.90142123554998</c:v>
                </c:pt>
                <c:pt idx="15">
                  <c:v>71.8601639735028</c:v>
                </c:pt>
                <c:pt idx="16">
                  <c:v>71.26372205476532</c:v>
                </c:pt>
                <c:pt idx="17">
                  <c:v>66.29925494646282</c:v>
                </c:pt>
                <c:pt idx="18">
                  <c:v>65.77017476390293</c:v>
                </c:pt>
                <c:pt idx="19">
                  <c:v>65.72358664157738</c:v>
                </c:pt>
                <c:pt idx="20">
                  <c:v>65.52759097564456</c:v>
                </c:pt>
                <c:pt idx="21">
                  <c:v>64.06698134908744</c:v>
                </c:pt>
                <c:pt idx="22">
                  <c:v>63.554148268568994</c:v>
                </c:pt>
                <c:pt idx="23">
                  <c:v>62.53063781909609</c:v>
                </c:pt>
                <c:pt idx="24">
                  <c:v>61.05399306349186</c:v>
                </c:pt>
                <c:pt idx="25">
                  <c:v>60.19772122020808</c:v>
                </c:pt>
                <c:pt idx="26">
                  <c:v>60.01674349767476</c:v>
                </c:pt>
                <c:pt idx="27">
                  <c:v>59.48697759312809</c:v>
                </c:pt>
                <c:pt idx="28">
                  <c:v>57.360881999382194</c:v>
                </c:pt>
                <c:pt idx="29">
                  <c:v>55.326734939255815</c:v>
                </c:pt>
                <c:pt idx="30">
                  <c:v>54.531959943527355</c:v>
                </c:pt>
                <c:pt idx="31">
                  <c:v>52.76289484303314</c:v>
                </c:pt>
                <c:pt idx="32">
                  <c:v>52.72276462287577</c:v>
                </c:pt>
                <c:pt idx="33">
                  <c:v>51.07901129742318</c:v>
                </c:pt>
                <c:pt idx="34">
                  <c:v>50.97500726846871</c:v>
                </c:pt>
                <c:pt idx="35">
                  <c:v>50.09572400927087</c:v>
                </c:pt>
                <c:pt idx="36">
                  <c:v>49.68022564932713</c:v>
                </c:pt>
                <c:pt idx="37">
                  <c:v>49.57869291166212</c:v>
                </c:pt>
                <c:pt idx="38">
                  <c:v>48.0536366915093</c:v>
                </c:pt>
                <c:pt idx="39">
                  <c:v>46.21998405536618</c:v>
                </c:pt>
                <c:pt idx="40">
                  <c:v>44.937992394395536</c:v>
                </c:pt>
                <c:pt idx="41">
                  <c:v>44.33862652208014</c:v>
                </c:pt>
                <c:pt idx="42">
                  <c:v>41.0330633082933</c:v>
                </c:pt>
                <c:pt idx="43">
                  <c:v>38.260956578871074</c:v>
                </c:pt>
                <c:pt idx="44">
                  <c:v>36.4118031891697</c:v>
                </c:pt>
                <c:pt idx="45">
                  <c:v>34.79123180135417</c:v>
                </c:pt>
                <c:pt idx="46">
                  <c:v>30.461408877617014</c:v>
                </c:pt>
                <c:pt idx="47">
                  <c:v>29.415621154215565</c:v>
                </c:pt>
                <c:pt idx="48">
                  <c:v>27.72793971422565</c:v>
                </c:pt>
                <c:pt idx="49">
                  <c:v>27.07394450247382</c:v>
                </c:pt>
                <c:pt idx="50">
                  <c:v>26.51340298865066</c:v>
                </c:pt>
                <c:pt idx="51">
                  <c:v>25.92383307000024</c:v>
                </c:pt>
                <c:pt idx="52">
                  <c:v>22.438343890476318</c:v>
                </c:pt>
                <c:pt idx="53">
                  <c:v>20.71202246916739</c:v>
                </c:pt>
                <c:pt idx="54">
                  <c:v>19.62688099994081</c:v>
                </c:pt>
                <c:pt idx="55">
                  <c:v>16.064272882261797</c:v>
                </c:pt>
                <c:pt idx="56">
                  <c:v>12.628140262268595</c:v>
                </c:pt>
                <c:pt idx="57">
                  <c:v>11.946207687338738</c:v>
                </c:pt>
                <c:pt idx="58">
                  <c:v>6.0760847216977165</c:v>
                </c:pt>
                <c:pt idx="59">
                  <c:v>5.7178421695723625</c:v>
                </c:pt>
                <c:pt idx="60">
                  <c:v>2.832307323424743</c:v>
                </c:pt>
                <c:pt idx="61">
                  <c:v>0.3375370258012378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27060690.683331273</c:v>
                </c:pt>
                <c:pt idx="2">
                  <c:v>13971041.962925885</c:v>
                </c:pt>
                <c:pt idx="3">
                  <c:v>11697534.142855987</c:v>
                </c:pt>
                <c:pt idx="4">
                  <c:v>5740079.359737299</c:v>
                </c:pt>
                <c:pt idx="5">
                  <c:v>5070295.122881431</c:v>
                </c:pt>
                <c:pt idx="6">
                  <c:v>3572768.721859567</c:v>
                </c:pt>
                <c:pt idx="7">
                  <c:v>2029068.7945747324</c:v>
                </c:pt>
                <c:pt idx="8">
                  <c:v>1915750.6317695065</c:v>
                </c:pt>
                <c:pt idx="9">
                  <c:v>1258707.62475888</c:v>
                </c:pt>
                <c:pt idx="10">
                  <c:v>1137283.7439017217</c:v>
                </c:pt>
                <c:pt idx="11">
                  <c:v>1087447.9499073902</c:v>
                </c:pt>
                <c:pt idx="12">
                  <c:v>1020381.2481287408</c:v>
                </c:pt>
                <c:pt idx="13">
                  <c:v>925969.8992543733</c:v>
                </c:pt>
                <c:pt idx="14">
                  <c:v>923341.6701102125</c:v>
                </c:pt>
                <c:pt idx="15">
                  <c:v>800568.4653979416</c:v>
                </c:pt>
                <c:pt idx="16">
                  <c:v>779033.2508993802</c:v>
                </c:pt>
                <c:pt idx="17">
                  <c:v>764668.9564095376</c:v>
                </c:pt>
                <c:pt idx="18">
                  <c:v>747144.06107244</c:v>
                </c:pt>
                <c:pt idx="19">
                  <c:v>655965.9661485448</c:v>
                </c:pt>
                <c:pt idx="20">
                  <c:v>655965.9661485448</c:v>
                </c:pt>
                <c:pt idx="21">
                  <c:v>636052.5190511382</c:v>
                </c:pt>
                <c:pt idx="22">
                  <c:v>624790.9248747804</c:v>
                </c:pt>
                <c:pt idx="23">
                  <c:v>624466.0108331006</c:v>
                </c:pt>
                <c:pt idx="24">
                  <c:v>594673.8650264888</c:v>
                </c:pt>
                <c:pt idx="25">
                  <c:v>579639.8398988055</c:v>
                </c:pt>
                <c:pt idx="26">
                  <c:v>514902.256642558</c:v>
                </c:pt>
                <c:pt idx="27">
                  <c:v>501859.55277578917</c:v>
                </c:pt>
                <c:pt idx="28">
                  <c:v>483198.27273633966</c:v>
                </c:pt>
                <c:pt idx="29">
                  <c:v>427512.7880705496</c:v>
                </c:pt>
                <c:pt idx="30">
                  <c:v>410442.07363293285</c:v>
                </c:pt>
                <c:pt idx="31">
                  <c:v>366909.9586493296</c:v>
                </c:pt>
                <c:pt idx="32">
                  <c:v>336102.6249663734</c:v>
                </c:pt>
                <c:pt idx="33">
                  <c:v>263876.4900619812</c:v>
                </c:pt>
                <c:pt idx="34">
                  <c:v>263876.4900619812</c:v>
                </c:pt>
                <c:pt idx="35">
                  <c:v>254706.98764458107</c:v>
                </c:pt>
                <c:pt idx="36">
                  <c:v>195250.6998839497</c:v>
                </c:pt>
                <c:pt idx="37">
                  <c:v>160775.3667004898</c:v>
                </c:pt>
                <c:pt idx="38">
                  <c:v>145634.21269971028</c:v>
                </c:pt>
                <c:pt idx="39">
                  <c:v>133699.20948404883</c:v>
                </c:pt>
                <c:pt idx="40">
                  <c:v>132852.9059426563</c:v>
                </c:pt>
                <c:pt idx="41">
                  <c:v>128840.95087277063</c:v>
                </c:pt>
                <c:pt idx="42">
                  <c:v>122562.22645247717</c:v>
                </c:pt>
                <c:pt idx="43">
                  <c:v>119799.72304078675</c:v>
                </c:pt>
                <c:pt idx="44">
                  <c:v>117686.8878236815</c:v>
                </c:pt>
                <c:pt idx="45">
                  <c:v>117609.70780297062</c:v>
                </c:pt>
                <c:pt idx="46">
                  <c:v>99358.95765688679</c:v>
                </c:pt>
                <c:pt idx="47">
                  <c:v>86395.31126429267</c:v>
                </c:pt>
                <c:pt idx="48">
                  <c:v>77127.18039621097</c:v>
                </c:pt>
                <c:pt idx="49">
                  <c:v>58823.45658744968</c:v>
                </c:pt>
                <c:pt idx="50">
                  <c:v>43405.62053363436</c:v>
                </c:pt>
                <c:pt idx="51">
                  <c:v>31510.944928317396</c:v>
                </c:pt>
                <c:pt idx="52">
                  <c:v>27854.373050519967</c:v>
                </c:pt>
                <c:pt idx="53">
                  <c:v>24772.606554036895</c:v>
                </c:pt>
                <c:pt idx="54">
                  <c:v>20122.494872981162</c:v>
                </c:pt>
                <c:pt idx="55">
                  <c:v>19921.878404131305</c:v>
                </c:pt>
                <c:pt idx="56">
                  <c:v>18658.018129614396</c:v>
                </c:pt>
                <c:pt idx="57">
                  <c:v>18441.633216514114</c:v>
                </c:pt>
                <c:pt idx="58">
                  <c:v>18287.27240773442</c:v>
                </c:pt>
                <c:pt idx="59">
                  <c:v>16860.158313736767</c:v>
                </c:pt>
                <c:pt idx="60">
                  <c:v>15705.717140779254</c:v>
                </c:pt>
                <c:pt idx="61">
                  <c:v>206.80114088931387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东区肾病科</c:v>
                </c:pt>
                <c:pt idx="2">
                  <c:v>运动损伤骨科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针灸科</c:v>
                </c:pt>
                <c:pt idx="6">
                  <c:v>眼科</c:v>
                </c:pt>
                <c:pt idx="7">
                  <c:v>脾胃科消化科合并</c:v>
                </c:pt>
                <c:pt idx="8">
                  <c:v>东区重症医学科</c:v>
                </c:pt>
                <c:pt idx="9">
                  <c:v>骨科</c:v>
                </c:pt>
                <c:pt idx="10">
                  <c:v>肝胆外科</c:v>
                </c:pt>
                <c:pt idx="11">
                  <c:v>关节骨科</c:v>
                </c:pt>
                <c:pt idx="12">
                  <c:v>妇科妇二科合并</c:v>
                </c:pt>
                <c:pt idx="13">
                  <c:v>耳鼻喉科</c:v>
                </c:pt>
                <c:pt idx="14">
                  <c:v>综合内科</c:v>
                </c:pt>
                <c:pt idx="15">
                  <c:v>心病四科</c:v>
                </c:pt>
                <c:pt idx="16">
                  <c:v>身心医学科</c:v>
                </c:pt>
                <c:pt idx="17">
                  <c:v>泌尿外科</c:v>
                </c:pt>
                <c:pt idx="18">
                  <c:v>内分泌科</c:v>
                </c:pt>
                <c:pt idx="19">
                  <c:v>消化内科</c:v>
                </c:pt>
                <c:pt idx="20">
                  <c:v>小儿骨科</c:v>
                </c:pt>
                <c:pt idx="21">
                  <c:v>美容皮肤科</c:v>
                </c:pt>
                <c:pt idx="22">
                  <c:v>重症医学科</c:v>
                </c:pt>
                <c:pt idx="23">
                  <c:v>脑病二科</c:v>
                </c:pt>
                <c:pt idx="24">
                  <c:v>血液科</c:v>
                </c:pt>
                <c:pt idx="25">
                  <c:v>心病三科</c:v>
                </c:pt>
                <c:pt idx="26">
                  <c:v>呼吸内科</c:v>
                </c:pt>
                <c:pt idx="27">
                  <c:v>肾病科</c:v>
                </c:pt>
                <c:pt idx="28">
                  <c:v>心病一科</c:v>
                </c:pt>
                <c:pt idx="29">
                  <c:v>脑病三科</c:v>
                </c:pt>
                <c:pt idx="30">
                  <c:v>脾胃病科</c:v>
                </c:pt>
                <c:pt idx="31">
                  <c:v>微创骨科</c:v>
                </c:pt>
                <c:pt idx="32">
                  <c:v>周围血管科</c:v>
                </c:pt>
                <c:pt idx="33">
                  <c:v>心血管内科</c:v>
                </c:pt>
                <c:pt idx="34">
                  <c:v>儿科</c:v>
                </c:pt>
                <c:pt idx="35">
                  <c:v>产科</c:v>
                </c:pt>
                <c:pt idx="36">
                  <c:v>肾脏内科</c:v>
                </c:pt>
                <c:pt idx="37">
                  <c:v>小儿推拿科</c:v>
                </c:pt>
                <c:pt idx="38">
                  <c:v>妇二科</c:v>
                </c:pt>
                <c:pt idx="39">
                  <c:v>脊柱骨科</c:v>
                </c:pt>
                <c:pt idx="40">
                  <c:v>脑病一科</c:v>
                </c:pt>
                <c:pt idx="41">
                  <c:v>肛肠科</c:v>
                </c:pt>
                <c:pt idx="42">
                  <c:v>神经外科</c:v>
                </c:pt>
                <c:pt idx="43">
                  <c:v>口腔科</c:v>
                </c:pt>
                <c:pt idx="44">
                  <c:v>皮肤科</c:v>
                </c:pt>
                <c:pt idx="45">
                  <c:v>肝病科</c:v>
                </c:pt>
                <c:pt idx="46">
                  <c:v>创伤骨科</c:v>
                </c:pt>
                <c:pt idx="47">
                  <c:v>老年医学科</c:v>
                </c:pt>
                <c:pt idx="48">
                  <c:v>中医经典科</c:v>
                </c:pt>
                <c:pt idx="49">
                  <c:v>神经内科</c:v>
                </c:pt>
                <c:pt idx="50">
                  <c:v>推拿科</c:v>
                </c:pt>
                <c:pt idx="51">
                  <c:v>风湿病科</c:v>
                </c:pt>
                <c:pt idx="52">
                  <c:v>治未病中心</c:v>
                </c:pt>
                <c:pt idx="53">
                  <c:v>胸外科</c:v>
                </c:pt>
                <c:pt idx="54">
                  <c:v>显微骨科</c:v>
                </c:pt>
                <c:pt idx="55">
                  <c:v>中医外治中心</c:v>
                </c:pt>
                <c:pt idx="56">
                  <c:v>妇科</c:v>
                </c:pt>
                <c:pt idx="57">
                  <c:v>肿瘤内科</c:v>
                </c:pt>
                <c:pt idx="58">
                  <c:v>心病二科</c:v>
                </c:pt>
                <c:pt idx="59">
                  <c:v>医院</c:v>
                </c:pt>
                <c:pt idx="60">
                  <c:v>男科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98.12296110415524</c:v>
                </c:pt>
                <c:pt idx="1">
                  <c:v>97.96105755732462</c:v>
                </c:pt>
                <c:pt idx="2">
                  <c:v>95.90943398341898</c:v>
                </c:pt>
                <c:pt idx="3">
                  <c:v>93.6138506936792</c:v>
                </c:pt>
                <c:pt idx="4">
                  <c:v>89.22009840315536</c:v>
                </c:pt>
                <c:pt idx="5">
                  <c:v>88.3699499100314</c:v>
                </c:pt>
                <c:pt idx="6">
                  <c:v>87.86288359924323</c:v>
                </c:pt>
                <c:pt idx="7">
                  <c:v>87.85842188355673</c:v>
                </c:pt>
                <c:pt idx="8">
                  <c:v>87.72507967847972</c:v>
                </c:pt>
                <c:pt idx="9">
                  <c:v>87.45336462888982</c:v>
                </c:pt>
                <c:pt idx="10">
                  <c:v>87.17463021856256</c:v>
                </c:pt>
                <c:pt idx="11">
                  <c:v>86.9834736529728</c:v>
                </c:pt>
                <c:pt idx="12">
                  <c:v>83.40619421917981</c:v>
                </c:pt>
                <c:pt idx="13">
                  <c:v>80.51024163471823</c:v>
                </c:pt>
                <c:pt idx="14">
                  <c:v>80.48867943758312</c:v>
                </c:pt>
                <c:pt idx="15">
                  <c:v>78.78162718250516</c:v>
                </c:pt>
                <c:pt idx="16">
                  <c:v>78.50750845764544</c:v>
                </c:pt>
                <c:pt idx="17">
                  <c:v>77.42012198845262</c:v>
                </c:pt>
                <c:pt idx="18">
                  <c:v>68.30557232029746</c:v>
                </c:pt>
                <c:pt idx="19">
                  <c:v>67.68373753759612</c:v>
                </c:pt>
                <c:pt idx="20">
                  <c:v>62.849850111560414</c:v>
                </c:pt>
                <c:pt idx="21">
                  <c:v>60.93978313581285</c:v>
                </c:pt>
                <c:pt idx="22">
                  <c:v>55.00259670377137</c:v>
                </c:pt>
                <c:pt idx="23">
                  <c:v>51.60468808940464</c:v>
                </c:pt>
                <c:pt idx="24">
                  <c:v>51.39238682966931</c:v>
                </c:pt>
                <c:pt idx="25">
                  <c:v>50.548308911301376</c:v>
                </c:pt>
                <c:pt idx="26">
                  <c:v>49.39543512688949</c:v>
                </c:pt>
                <c:pt idx="27">
                  <c:v>48.1905939554043</c:v>
                </c:pt>
                <c:pt idx="28">
                  <c:v>47.94991964049999</c:v>
                </c:pt>
                <c:pt idx="29">
                  <c:v>45.87252063381144</c:v>
                </c:pt>
                <c:pt idx="30">
                  <c:v>45.19260238533227</c:v>
                </c:pt>
                <c:pt idx="31">
                  <c:v>44.849346890300026</c:v>
                </c:pt>
                <c:pt idx="32">
                  <c:v>43.613193548550996</c:v>
                </c:pt>
                <c:pt idx="33">
                  <c:v>43.52996776940729</c:v>
                </c:pt>
                <c:pt idx="34">
                  <c:v>43.343189928702294</c:v>
                </c:pt>
                <c:pt idx="35">
                  <c:v>42.87328682155551</c:v>
                </c:pt>
                <c:pt idx="36">
                  <c:v>42.46797486932734</c:v>
                </c:pt>
                <c:pt idx="37">
                  <c:v>40.946531086926186</c:v>
                </c:pt>
                <c:pt idx="38">
                  <c:v>40.67226105147981</c:v>
                </c:pt>
                <c:pt idx="39">
                  <c:v>38.179886720181734</c:v>
                </c:pt>
                <c:pt idx="40">
                  <c:v>37.8729056082522</c:v>
                </c:pt>
                <c:pt idx="41">
                  <c:v>37.42353099566118</c:v>
                </c:pt>
                <c:pt idx="42">
                  <c:v>35.784531271625106</c:v>
                </c:pt>
                <c:pt idx="43">
                  <c:v>33.534005773466745</c:v>
                </c:pt>
                <c:pt idx="44">
                  <c:v>32.64612971107248</c:v>
                </c:pt>
                <c:pt idx="45">
                  <c:v>28.878918836754952</c:v>
                </c:pt>
                <c:pt idx="46">
                  <c:v>22.064063820228096</c:v>
                </c:pt>
                <c:pt idx="47">
                  <c:v>21.803821526525248</c:v>
                </c:pt>
                <c:pt idx="48">
                  <c:v>15.596155883986484</c:v>
                </c:pt>
                <c:pt idx="49">
                  <c:v>15.216617462444425</c:v>
                </c:pt>
                <c:pt idx="50">
                  <c:v>14.456792975061173</c:v>
                </c:pt>
                <c:pt idx="51">
                  <c:v>14.366256086194106</c:v>
                </c:pt>
                <c:pt idx="52">
                  <c:v>14.03203330777898</c:v>
                </c:pt>
                <c:pt idx="53">
                  <c:v>13.088275510459102</c:v>
                </c:pt>
                <c:pt idx="54">
                  <c:v>12.982968689430052</c:v>
                </c:pt>
                <c:pt idx="55">
                  <c:v>8.514402305885227</c:v>
                </c:pt>
                <c:pt idx="56">
                  <c:v>7.277454030438069</c:v>
                </c:pt>
                <c:pt idx="57">
                  <c:v>6.501821745052072</c:v>
                </c:pt>
                <c:pt idx="58">
                  <c:v>6.340728785878902</c:v>
                </c:pt>
                <c:pt idx="59">
                  <c:v>5.86762381939554</c:v>
                </c:pt>
                <c:pt idx="60">
                  <c:v>5.459215835990405</c:v>
                </c:pt>
                <c:pt idx="61">
                  <c:v>1.8151339448492454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心病二科</c:v>
                </c:pt>
                <c:pt idx="4">
                  <c:v>西区重症医学科</c:v>
                </c:pt>
                <c:pt idx="5">
                  <c:v>推拿科</c:v>
                </c:pt>
                <c:pt idx="6">
                  <c:v>眼科</c:v>
                </c:pt>
                <c:pt idx="7">
                  <c:v>脾胃病科</c:v>
                </c:pt>
                <c:pt idx="8">
                  <c:v>男科</c:v>
                </c:pt>
                <c:pt idx="9">
                  <c:v>妇科妇二科合并</c:v>
                </c:pt>
                <c:pt idx="10">
                  <c:v>肾病科</c:v>
                </c:pt>
                <c:pt idx="11">
                  <c:v>肿瘤内科</c:v>
                </c:pt>
                <c:pt idx="12">
                  <c:v>神经外科</c:v>
                </c:pt>
                <c:pt idx="13">
                  <c:v>胸外科</c:v>
                </c:pt>
                <c:pt idx="14">
                  <c:v>关节骨科</c:v>
                </c:pt>
                <c:pt idx="15">
                  <c:v>脑病一科</c:v>
                </c:pt>
                <c:pt idx="16">
                  <c:v>脊柱骨科</c:v>
                </c:pt>
                <c:pt idx="17">
                  <c:v>妇科</c:v>
                </c:pt>
                <c:pt idx="18">
                  <c:v>美容皮肤科</c:v>
                </c:pt>
                <c:pt idx="19">
                  <c:v>血液科</c:v>
                </c:pt>
                <c:pt idx="20">
                  <c:v>周围血管科</c:v>
                </c:pt>
                <c:pt idx="21">
                  <c:v>皮肤科</c:v>
                </c:pt>
                <c:pt idx="22">
                  <c:v>神经内科</c:v>
                </c:pt>
                <c:pt idx="23">
                  <c:v>产科</c:v>
                </c:pt>
                <c:pt idx="24">
                  <c:v>运动损伤骨科</c:v>
                </c:pt>
                <c:pt idx="25">
                  <c:v>消化内科</c:v>
                </c:pt>
                <c:pt idx="26">
                  <c:v>肾脏内科</c:v>
                </c:pt>
                <c:pt idx="27">
                  <c:v>乳腺甲状腺外科</c:v>
                </c:pt>
                <c:pt idx="28">
                  <c:v>脑病三科</c:v>
                </c:pt>
                <c:pt idx="29">
                  <c:v>普通外科</c:v>
                </c:pt>
                <c:pt idx="30">
                  <c:v>微创骨科</c:v>
                </c:pt>
                <c:pt idx="31">
                  <c:v>身心医学科</c:v>
                </c:pt>
                <c:pt idx="32">
                  <c:v>综合内科</c:v>
                </c:pt>
                <c:pt idx="33">
                  <c:v>脾胃科消化科合并</c:v>
                </c:pt>
                <c:pt idx="34">
                  <c:v>呼吸内科</c:v>
                </c:pt>
                <c:pt idx="35">
                  <c:v>肛肠科</c:v>
                </c:pt>
                <c:pt idx="36">
                  <c:v>医院</c:v>
                </c:pt>
                <c:pt idx="37">
                  <c:v>肝病科</c:v>
                </c:pt>
                <c:pt idx="38">
                  <c:v>耳鼻喉科</c:v>
                </c:pt>
                <c:pt idx="39">
                  <c:v>东区肾病科</c:v>
                </c:pt>
                <c:pt idx="40">
                  <c:v>骨科</c:v>
                </c:pt>
                <c:pt idx="41">
                  <c:v>脑病二科</c:v>
                </c:pt>
                <c:pt idx="42">
                  <c:v>针灸科</c:v>
                </c:pt>
                <c:pt idx="43">
                  <c:v>创伤骨科</c:v>
                </c:pt>
                <c:pt idx="44">
                  <c:v>东区重症医学科</c:v>
                </c:pt>
                <c:pt idx="45">
                  <c:v>小儿推拿科</c:v>
                </c:pt>
                <c:pt idx="46">
                  <c:v>风湿病科</c:v>
                </c:pt>
                <c:pt idx="47">
                  <c:v>肝胆外科</c:v>
                </c:pt>
                <c:pt idx="48">
                  <c:v>治未病中心</c:v>
                </c:pt>
                <c:pt idx="49">
                  <c:v>内分泌科</c:v>
                </c:pt>
                <c:pt idx="50">
                  <c:v>儿科</c:v>
                </c:pt>
                <c:pt idx="51">
                  <c:v>心病三科</c:v>
                </c:pt>
                <c:pt idx="52">
                  <c:v>心病一科</c:v>
                </c:pt>
                <c:pt idx="53">
                  <c:v>小儿骨科</c:v>
                </c:pt>
                <c:pt idx="54">
                  <c:v>老年医学科</c:v>
                </c:pt>
                <c:pt idx="55">
                  <c:v>重症医学科</c:v>
                </c:pt>
                <c:pt idx="56">
                  <c:v>心病四科</c:v>
                </c:pt>
                <c:pt idx="57">
                  <c:v>显微骨科</c:v>
                </c:pt>
                <c:pt idx="58">
                  <c:v>心血管内科</c:v>
                </c:pt>
                <c:pt idx="59">
                  <c:v>妇二科</c:v>
                </c:pt>
                <c:pt idx="60">
                  <c:v>康复科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96.44103518823964</c:v>
                </c:pt>
                <c:pt idx="2">
                  <c:v>94.15262652148441</c:v>
                </c:pt>
                <c:pt idx="3">
                  <c:v>90.85064173649111</c:v>
                </c:pt>
                <c:pt idx="4">
                  <c:v>87.22892510755148</c:v>
                </c:pt>
                <c:pt idx="5">
                  <c:v>86.84011219159511</c:v>
                </c:pt>
                <c:pt idx="6">
                  <c:v>86.30626803607971</c:v>
                </c:pt>
                <c:pt idx="7">
                  <c:v>86.3062191139673</c:v>
                </c:pt>
                <c:pt idx="8">
                  <c:v>84.34442050182257</c:v>
                </c:pt>
                <c:pt idx="9">
                  <c:v>83.07765258993787</c:v>
                </c:pt>
                <c:pt idx="10">
                  <c:v>82.53271873757502</c:v>
                </c:pt>
                <c:pt idx="11">
                  <c:v>82.08236871952467</c:v>
                </c:pt>
                <c:pt idx="12">
                  <c:v>80.7244242766356</c:v>
                </c:pt>
                <c:pt idx="13">
                  <c:v>80.43413429762587</c:v>
                </c:pt>
                <c:pt idx="14">
                  <c:v>79.13213411105308</c:v>
                </c:pt>
                <c:pt idx="15">
                  <c:v>79.04386535889424</c:v>
                </c:pt>
                <c:pt idx="16">
                  <c:v>78.57389493060761</c:v>
                </c:pt>
                <c:pt idx="17">
                  <c:v>77.77789033425536</c:v>
                </c:pt>
                <c:pt idx="18">
                  <c:v>69.38448446949604</c:v>
                </c:pt>
                <c:pt idx="19">
                  <c:v>64.80037525146003</c:v>
                </c:pt>
                <c:pt idx="20">
                  <c:v>64.03707191821374</c:v>
                </c:pt>
                <c:pt idx="21">
                  <c:v>63.55957400461771</c:v>
                </c:pt>
                <c:pt idx="22">
                  <c:v>63.16123674235831</c:v>
                </c:pt>
                <c:pt idx="23">
                  <c:v>62.985070121498836</c:v>
                </c:pt>
                <c:pt idx="24">
                  <c:v>62.15278834492503</c:v>
                </c:pt>
                <c:pt idx="25">
                  <c:v>60.65609851801523</c:v>
                </c:pt>
                <c:pt idx="26">
                  <c:v>60.07714501990277</c:v>
                </c:pt>
                <c:pt idx="27">
                  <c:v>57.900794638995166</c:v>
                </c:pt>
                <c:pt idx="28">
                  <c:v>53.79152061131215</c:v>
                </c:pt>
                <c:pt idx="29">
                  <c:v>52.716652025946146</c:v>
                </c:pt>
                <c:pt idx="30">
                  <c:v>52.554935673388485</c:v>
                </c:pt>
                <c:pt idx="31">
                  <c:v>49.427559315291184</c:v>
                </c:pt>
                <c:pt idx="32">
                  <c:v>45.42434245762175</c:v>
                </c:pt>
                <c:pt idx="33">
                  <c:v>42.11076003494755</c:v>
                </c:pt>
                <c:pt idx="34">
                  <c:v>41.369223643381794</c:v>
                </c:pt>
                <c:pt idx="35">
                  <c:v>37.98335584129412</c:v>
                </c:pt>
                <c:pt idx="36">
                  <c:v>37.58850378158038</c:v>
                </c:pt>
                <c:pt idx="37">
                  <c:v>36.28886855495467</c:v>
                </c:pt>
                <c:pt idx="38">
                  <c:v>34.98777301641038</c:v>
                </c:pt>
                <c:pt idx="39">
                  <c:v>34.716033529993254</c:v>
                </c:pt>
                <c:pt idx="40">
                  <c:v>34.137657556513226</c:v>
                </c:pt>
                <c:pt idx="41">
                  <c:v>28.907495974147388</c:v>
                </c:pt>
                <c:pt idx="42">
                  <c:v>25.916316509537314</c:v>
                </c:pt>
                <c:pt idx="43">
                  <c:v>24.146548582789435</c:v>
                </c:pt>
                <c:pt idx="44">
                  <c:v>20.596910981528847</c:v>
                </c:pt>
                <c:pt idx="45">
                  <c:v>20.007935841042762</c:v>
                </c:pt>
                <c:pt idx="46">
                  <c:v>19.913258751996985</c:v>
                </c:pt>
                <c:pt idx="47">
                  <c:v>14.77309856266804</c:v>
                </c:pt>
                <c:pt idx="48">
                  <c:v>13.849777446529863</c:v>
                </c:pt>
                <c:pt idx="49">
                  <c:v>13.544419819258556</c:v>
                </c:pt>
                <c:pt idx="50">
                  <c:v>13.30454979582356</c:v>
                </c:pt>
                <c:pt idx="51">
                  <c:v>13.191567049252283</c:v>
                </c:pt>
                <c:pt idx="52">
                  <c:v>6.663393196815014</c:v>
                </c:pt>
                <c:pt idx="53">
                  <c:v>5.779836010522143</c:v>
                </c:pt>
                <c:pt idx="54">
                  <c:v>5.387120539232625</c:v>
                </c:pt>
                <c:pt idx="55">
                  <c:v>5.130350811819494</c:v>
                </c:pt>
                <c:pt idx="56">
                  <c:v>4.559803057222233</c:v>
                </c:pt>
                <c:pt idx="57">
                  <c:v>3.8456729517123858</c:v>
                </c:pt>
                <c:pt idx="58">
                  <c:v>3.7661738646288963</c:v>
                </c:pt>
                <c:pt idx="59">
                  <c:v>2.3998201017569882</c:v>
                </c:pt>
                <c:pt idx="60">
                  <c:v>2.1293492496601063</c:v>
                </c:pt>
                <c:pt idx="61">
                  <c:v>1.4337234613507108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耳鼻喉科</c:v>
                </c:pt>
                <c:pt idx="4">
                  <c:v>心病一科</c:v>
                </c:pt>
                <c:pt idx="5">
                  <c:v>美容皮肤科</c:v>
                </c:pt>
                <c:pt idx="6">
                  <c:v>中医经典科</c:v>
                </c:pt>
                <c:pt idx="7">
                  <c:v>风湿病科</c:v>
                </c:pt>
                <c:pt idx="8">
                  <c:v>肾脏内科</c:v>
                </c:pt>
                <c:pt idx="9">
                  <c:v>脑病三科</c:v>
                </c:pt>
                <c:pt idx="10">
                  <c:v>小儿骨科</c:v>
                </c:pt>
                <c:pt idx="11">
                  <c:v>创伤骨科</c:v>
                </c:pt>
                <c:pt idx="12">
                  <c:v>心病二科</c:v>
                </c:pt>
                <c:pt idx="13">
                  <c:v>运动损伤骨科</c:v>
                </c:pt>
                <c:pt idx="14">
                  <c:v>神经外科</c:v>
                </c:pt>
                <c:pt idx="15">
                  <c:v>口腔科</c:v>
                </c:pt>
                <c:pt idx="16">
                  <c:v>骨科</c:v>
                </c:pt>
                <c:pt idx="17">
                  <c:v>脑病二科</c:v>
                </c:pt>
                <c:pt idx="18">
                  <c:v>东区重症医学科</c:v>
                </c:pt>
                <c:pt idx="19">
                  <c:v>血液科</c:v>
                </c:pt>
                <c:pt idx="20">
                  <c:v>心血管内科</c:v>
                </c:pt>
                <c:pt idx="21">
                  <c:v>脑病一科</c:v>
                </c:pt>
                <c:pt idx="22">
                  <c:v>治未病中心</c:v>
                </c:pt>
                <c:pt idx="23">
                  <c:v>肾病科</c:v>
                </c:pt>
                <c:pt idx="24">
                  <c:v>重症医学科</c:v>
                </c:pt>
                <c:pt idx="25">
                  <c:v>心病三科</c:v>
                </c:pt>
                <c:pt idx="26">
                  <c:v>针灸科</c:v>
                </c:pt>
                <c:pt idx="27">
                  <c:v>胸外科</c:v>
                </c:pt>
                <c:pt idx="28">
                  <c:v>儿科</c:v>
                </c:pt>
                <c:pt idx="29">
                  <c:v>东区肾病科</c:v>
                </c:pt>
                <c:pt idx="30">
                  <c:v>周围血管科</c:v>
                </c:pt>
                <c:pt idx="31">
                  <c:v>西区重症医学科</c:v>
                </c:pt>
                <c:pt idx="32">
                  <c:v>泌尿外科</c:v>
                </c:pt>
                <c:pt idx="33">
                  <c:v>综合内科</c:v>
                </c:pt>
                <c:pt idx="34">
                  <c:v>身心医学科</c:v>
                </c:pt>
                <c:pt idx="35">
                  <c:v>产科</c:v>
                </c:pt>
                <c:pt idx="36">
                  <c:v>肝病科</c:v>
                </c:pt>
                <c:pt idx="37">
                  <c:v>心病四科</c:v>
                </c:pt>
                <c:pt idx="38">
                  <c:v>关节骨科</c:v>
                </c:pt>
                <c:pt idx="39">
                  <c:v>妇二科</c:v>
                </c:pt>
                <c:pt idx="40">
                  <c:v>肛肠科</c:v>
                </c:pt>
                <c:pt idx="41">
                  <c:v>乳腺甲状腺外科</c:v>
                </c:pt>
                <c:pt idx="42">
                  <c:v>推拿科</c:v>
                </c:pt>
                <c:pt idx="43">
                  <c:v>小儿推拿科</c:v>
                </c:pt>
                <c:pt idx="44">
                  <c:v>皮肤科</c:v>
                </c:pt>
                <c:pt idx="45">
                  <c:v>妇科妇二科合并</c:v>
                </c:pt>
                <c:pt idx="46">
                  <c:v>中医外治中心</c:v>
                </c:pt>
                <c:pt idx="47">
                  <c:v>康复科</c:v>
                </c:pt>
                <c:pt idx="48">
                  <c:v>消化内科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肝胆外科</c:v>
                </c:pt>
                <c:pt idx="52">
                  <c:v>脊柱骨科</c:v>
                </c:pt>
                <c:pt idx="53">
                  <c:v>老年医学科</c:v>
                </c:pt>
                <c:pt idx="54">
                  <c:v>肿瘤内科</c:v>
                </c:pt>
                <c:pt idx="55">
                  <c:v>男科</c:v>
                </c:pt>
                <c:pt idx="56">
                  <c:v>医院</c:v>
                </c:pt>
                <c:pt idx="57">
                  <c:v>眼科</c:v>
                </c:pt>
                <c:pt idx="58">
                  <c:v>普通外科</c:v>
                </c:pt>
                <c:pt idx="59">
                  <c:v>脾胃病科</c:v>
                </c:pt>
                <c:pt idx="60">
                  <c:v>内分泌科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98.77048757175858</c:v>
                </c:pt>
                <c:pt idx="2">
                  <c:v>96.05324108760249</c:v>
                </c:pt>
                <c:pt idx="3">
                  <c:v>94.46451451466437</c:v>
                </c:pt>
                <c:pt idx="4">
                  <c:v>93.34407113788885</c:v>
                </c:pt>
                <c:pt idx="5">
                  <c:v>92.4697885517398</c:v>
                </c:pt>
                <c:pt idx="6">
                  <c:v>91.05621608300194</c:v>
                </c:pt>
                <c:pt idx="7">
                  <c:v>88.80817023857166</c:v>
                </c:pt>
                <c:pt idx="8">
                  <c:v>85.0577308328116</c:v>
                </c:pt>
                <c:pt idx="9">
                  <c:v>82.60177824834058</c:v>
                </c:pt>
                <c:pt idx="10">
                  <c:v>81.0973245482706</c:v>
                </c:pt>
                <c:pt idx="11">
                  <c:v>78.81447001654105</c:v>
                </c:pt>
                <c:pt idx="12">
                  <c:v>77.01049967742719</c:v>
                </c:pt>
                <c:pt idx="13">
                  <c:v>75.76783831946076</c:v>
                </c:pt>
                <c:pt idx="14">
                  <c:v>75.52973947204976</c:v>
                </c:pt>
                <c:pt idx="15">
                  <c:v>73.21830681104382</c:v>
                </c:pt>
                <c:pt idx="16">
                  <c:v>71.34230915352364</c:v>
                </c:pt>
                <c:pt idx="17">
                  <c:v>67.71183720183163</c:v>
                </c:pt>
                <c:pt idx="18">
                  <c:v>67.53862543371534</c:v>
                </c:pt>
                <c:pt idx="19">
                  <c:v>65.29851659290262</c:v>
                </c:pt>
                <c:pt idx="20">
                  <c:v>61.25298173017504</c:v>
                </c:pt>
                <c:pt idx="21">
                  <c:v>61.170276412568555</c:v>
                </c:pt>
                <c:pt idx="22">
                  <c:v>60.242969742177536</c:v>
                </c:pt>
                <c:pt idx="23">
                  <c:v>58.555649036839235</c:v>
                </c:pt>
                <c:pt idx="24">
                  <c:v>56.23090147034389</c:v>
                </c:pt>
                <c:pt idx="25">
                  <c:v>49.432418137846426</c:v>
                </c:pt>
                <c:pt idx="26">
                  <c:v>49.337790419013594</c:v>
                </c:pt>
                <c:pt idx="27">
                  <c:v>47.284121197093754</c:v>
                </c:pt>
                <c:pt idx="28">
                  <c:v>46.79232637065145</c:v>
                </c:pt>
                <c:pt idx="29">
                  <c:v>46.14161595818646</c:v>
                </c:pt>
                <c:pt idx="30">
                  <c:v>42.9645447673495</c:v>
                </c:pt>
                <c:pt idx="31">
                  <c:v>39.15861767579403</c:v>
                </c:pt>
                <c:pt idx="32">
                  <c:v>38.95519030118282</c:v>
                </c:pt>
                <c:pt idx="33">
                  <c:v>35.92526186424212</c:v>
                </c:pt>
                <c:pt idx="34">
                  <c:v>34.73648908678382</c:v>
                </c:pt>
                <c:pt idx="35">
                  <c:v>33.88797573620488</c:v>
                </c:pt>
                <c:pt idx="36">
                  <c:v>32.01152652951047</c:v>
                </c:pt>
                <c:pt idx="37">
                  <c:v>30.29634315041026</c:v>
                </c:pt>
                <c:pt idx="38">
                  <c:v>28.396477448313238</c:v>
                </c:pt>
                <c:pt idx="39">
                  <c:v>28.359217467295377</c:v>
                </c:pt>
                <c:pt idx="40">
                  <c:v>27.571209635008007</c:v>
                </c:pt>
                <c:pt idx="41">
                  <c:v>26.59522794096041</c:v>
                </c:pt>
                <c:pt idx="42">
                  <c:v>25.664156600802144</c:v>
                </c:pt>
                <c:pt idx="43">
                  <c:v>22.409774445442498</c:v>
                </c:pt>
                <c:pt idx="44">
                  <c:v>21.199147753708345</c:v>
                </c:pt>
                <c:pt idx="45">
                  <c:v>21.0951873618463</c:v>
                </c:pt>
                <c:pt idx="46">
                  <c:v>19.91014058517404</c:v>
                </c:pt>
                <c:pt idx="47">
                  <c:v>19.424062204227322</c:v>
                </c:pt>
                <c:pt idx="48">
                  <c:v>18.985044245408567</c:v>
                </c:pt>
                <c:pt idx="49">
                  <c:v>18.78152144717875</c:v>
                </c:pt>
                <c:pt idx="50">
                  <c:v>17.88277107273981</c:v>
                </c:pt>
                <c:pt idx="51">
                  <c:v>14.44338309438502</c:v>
                </c:pt>
                <c:pt idx="52">
                  <c:v>14.124192853679451</c:v>
                </c:pt>
                <c:pt idx="53">
                  <c:v>12.54731731416121</c:v>
                </c:pt>
                <c:pt idx="54">
                  <c:v>11.630738034803546</c:v>
                </c:pt>
                <c:pt idx="55">
                  <c:v>10.186722968414742</c:v>
                </c:pt>
                <c:pt idx="56">
                  <c:v>7.389907372032266</c:v>
                </c:pt>
                <c:pt idx="57">
                  <c:v>4.932696396972847</c:v>
                </c:pt>
                <c:pt idx="58">
                  <c:v>4.493150106839261</c:v>
                </c:pt>
                <c:pt idx="59">
                  <c:v>3.858377128545909</c:v>
                </c:pt>
                <c:pt idx="60">
                  <c:v>1.8800946841942112</c:v>
                </c:pt>
                <c:pt idx="61">
                  <c:v>0.8470523415887056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妇科妇二科合并</c:v>
                </c:pt>
                <c:pt idx="2">
                  <c:v>心血管内科</c:v>
                </c:pt>
                <c:pt idx="3">
                  <c:v>神经外科</c:v>
                </c:pt>
                <c:pt idx="4">
                  <c:v>东区重症医学科</c:v>
                </c:pt>
                <c:pt idx="5">
                  <c:v>微创骨科</c:v>
                </c:pt>
                <c:pt idx="6">
                  <c:v>内分泌科</c:v>
                </c:pt>
                <c:pt idx="7">
                  <c:v>中医经典科</c:v>
                </c:pt>
                <c:pt idx="8">
                  <c:v>产科</c:v>
                </c:pt>
                <c:pt idx="9">
                  <c:v>消化内科</c:v>
                </c:pt>
                <c:pt idx="10">
                  <c:v>脊柱骨科</c:v>
                </c:pt>
                <c:pt idx="11">
                  <c:v>关节骨科</c:v>
                </c:pt>
                <c:pt idx="12">
                  <c:v>泌尿外科</c:v>
                </c:pt>
                <c:pt idx="13">
                  <c:v>男科</c:v>
                </c:pt>
                <c:pt idx="14">
                  <c:v>皮肤科</c:v>
                </c:pt>
                <c:pt idx="15">
                  <c:v>心病三科</c:v>
                </c:pt>
                <c:pt idx="16">
                  <c:v>身心医学科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妇科</c:v>
                </c:pt>
                <c:pt idx="20">
                  <c:v>肝胆外科</c:v>
                </c:pt>
                <c:pt idx="21">
                  <c:v>肾脏内科</c:v>
                </c:pt>
                <c:pt idx="22">
                  <c:v>妇二科</c:v>
                </c:pt>
                <c:pt idx="23">
                  <c:v>脑病三科</c:v>
                </c:pt>
                <c:pt idx="24">
                  <c:v>肾病科</c:v>
                </c:pt>
                <c:pt idx="25">
                  <c:v>小儿推拿科</c:v>
                </c:pt>
                <c:pt idx="26">
                  <c:v>心病四科</c:v>
                </c:pt>
                <c:pt idx="27">
                  <c:v>口腔科</c:v>
                </c:pt>
                <c:pt idx="28">
                  <c:v>创伤骨科</c:v>
                </c:pt>
                <c:pt idx="29">
                  <c:v>东区肾病科</c:v>
                </c:pt>
                <c:pt idx="30">
                  <c:v>普通外科</c:v>
                </c:pt>
                <c:pt idx="31">
                  <c:v>针灸科</c:v>
                </c:pt>
                <c:pt idx="32">
                  <c:v>中医外治中心</c:v>
                </c:pt>
                <c:pt idx="33">
                  <c:v>呼吸内科</c:v>
                </c:pt>
                <c:pt idx="34">
                  <c:v>神经内科</c:v>
                </c:pt>
                <c:pt idx="35">
                  <c:v>治未病中心</c:v>
                </c:pt>
                <c:pt idx="36">
                  <c:v>耳鼻喉科</c:v>
                </c:pt>
                <c:pt idx="37">
                  <c:v>综合内科</c:v>
                </c:pt>
                <c:pt idx="38">
                  <c:v>心病二科</c:v>
                </c:pt>
                <c:pt idx="39">
                  <c:v>儿科</c:v>
                </c:pt>
                <c:pt idx="40">
                  <c:v>运动损伤骨科</c:v>
                </c:pt>
                <c:pt idx="41">
                  <c:v>胸外科</c:v>
                </c:pt>
                <c:pt idx="42">
                  <c:v>肝病科</c:v>
                </c:pt>
                <c:pt idx="43">
                  <c:v>眼科</c:v>
                </c:pt>
                <c:pt idx="44">
                  <c:v>老年医学科</c:v>
                </c:pt>
                <c:pt idx="45">
                  <c:v>脾胃科消化科合并</c:v>
                </c:pt>
                <c:pt idx="46">
                  <c:v>美容皮肤科</c:v>
                </c:pt>
                <c:pt idx="47">
                  <c:v>风湿病科</c:v>
                </c:pt>
                <c:pt idx="48">
                  <c:v>重症医学科</c:v>
                </c:pt>
                <c:pt idx="49">
                  <c:v>骨科</c:v>
                </c:pt>
                <c:pt idx="50">
                  <c:v>显微骨科</c:v>
                </c:pt>
                <c:pt idx="51">
                  <c:v>西区重症医学科</c:v>
                </c:pt>
                <c:pt idx="52">
                  <c:v>脑病二科</c:v>
                </c:pt>
                <c:pt idx="53">
                  <c:v>乳腺甲状腺外科</c:v>
                </c:pt>
                <c:pt idx="54">
                  <c:v>肿瘤内科</c:v>
                </c:pt>
                <c:pt idx="55">
                  <c:v>血液科</c:v>
                </c:pt>
                <c:pt idx="56">
                  <c:v>肛肠科</c:v>
                </c:pt>
                <c:pt idx="57">
                  <c:v>脾胃病科</c:v>
                </c:pt>
                <c:pt idx="58">
                  <c:v>小儿骨科</c:v>
                </c:pt>
                <c:pt idx="59">
                  <c:v>心病一科</c:v>
                </c:pt>
                <c:pt idx="60">
                  <c:v>周围血管科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94.04960350662627</c:v>
                </c:pt>
                <c:pt idx="2">
                  <c:v>92.8174022600037</c:v>
                </c:pt>
                <c:pt idx="3">
                  <c:v>92.16389615615249</c:v>
                </c:pt>
                <c:pt idx="4">
                  <c:v>90.37008513692221</c:v>
                </c:pt>
                <c:pt idx="5">
                  <c:v>88.35243954074126</c:v>
                </c:pt>
                <c:pt idx="6">
                  <c:v>87.37493737039443</c:v>
                </c:pt>
                <c:pt idx="7">
                  <c:v>87.16044136116608</c:v>
                </c:pt>
                <c:pt idx="8">
                  <c:v>85.66796322522625</c:v>
                </c:pt>
                <c:pt idx="9">
                  <c:v>82.60310014296064</c:v>
                </c:pt>
                <c:pt idx="10">
                  <c:v>82.35228261161711</c:v>
                </c:pt>
                <c:pt idx="11">
                  <c:v>82.32338592645054</c:v>
                </c:pt>
                <c:pt idx="12">
                  <c:v>81.67739130777294</c:v>
                </c:pt>
                <c:pt idx="13">
                  <c:v>81.01680127901261</c:v>
                </c:pt>
                <c:pt idx="14">
                  <c:v>79.116862733265</c:v>
                </c:pt>
                <c:pt idx="15">
                  <c:v>79.03873975421334</c:v>
                </c:pt>
                <c:pt idx="16">
                  <c:v>77.73716463483433</c:v>
                </c:pt>
                <c:pt idx="17">
                  <c:v>76.6529765330765</c:v>
                </c:pt>
                <c:pt idx="18">
                  <c:v>75.34840328061077</c:v>
                </c:pt>
                <c:pt idx="19">
                  <c:v>72.60442735235628</c:v>
                </c:pt>
                <c:pt idx="20">
                  <c:v>72.38470167230406</c:v>
                </c:pt>
                <c:pt idx="21">
                  <c:v>71.70627724623897</c:v>
                </c:pt>
                <c:pt idx="22">
                  <c:v>70.55839858038692</c:v>
                </c:pt>
                <c:pt idx="23">
                  <c:v>69.36606402133603</c:v>
                </c:pt>
                <c:pt idx="24">
                  <c:v>68.97854977492877</c:v>
                </c:pt>
                <c:pt idx="25">
                  <c:v>68.96691805071391</c:v>
                </c:pt>
                <c:pt idx="26">
                  <c:v>67.06819653227554</c:v>
                </c:pt>
                <c:pt idx="27">
                  <c:v>63.20411887760331</c:v>
                </c:pt>
                <c:pt idx="28">
                  <c:v>59.39488514893505</c:v>
                </c:pt>
                <c:pt idx="29">
                  <c:v>57.8536083799751</c:v>
                </c:pt>
                <c:pt idx="30">
                  <c:v>57.73958774795391</c:v>
                </c:pt>
                <c:pt idx="31">
                  <c:v>57.6238435148406</c:v>
                </c:pt>
                <c:pt idx="32">
                  <c:v>56.77559081304402</c:v>
                </c:pt>
                <c:pt idx="33">
                  <c:v>52.303235919526784</c:v>
                </c:pt>
                <c:pt idx="34">
                  <c:v>52.16750312288572</c:v>
                </c:pt>
                <c:pt idx="35">
                  <c:v>51.61265529715857</c:v>
                </c:pt>
                <c:pt idx="36">
                  <c:v>45.60227640264768</c:v>
                </c:pt>
                <c:pt idx="37">
                  <c:v>43.87422174075917</c:v>
                </c:pt>
                <c:pt idx="38">
                  <c:v>36.95470208148271</c:v>
                </c:pt>
                <c:pt idx="39">
                  <c:v>35.953098890941426</c:v>
                </c:pt>
                <c:pt idx="40">
                  <c:v>35.18070991747479</c:v>
                </c:pt>
                <c:pt idx="41">
                  <c:v>31.773270009975295</c:v>
                </c:pt>
                <c:pt idx="42">
                  <c:v>28.95281243325154</c:v>
                </c:pt>
                <c:pt idx="43">
                  <c:v>28.55497228417931</c:v>
                </c:pt>
                <c:pt idx="44">
                  <c:v>28.474291446064925</c:v>
                </c:pt>
                <c:pt idx="45">
                  <c:v>27.755518951766334</c:v>
                </c:pt>
                <c:pt idx="46">
                  <c:v>23.96078010828289</c:v>
                </c:pt>
                <c:pt idx="47">
                  <c:v>20.3595795661897</c:v>
                </c:pt>
                <c:pt idx="48">
                  <c:v>19.298025047673907</c:v>
                </c:pt>
                <c:pt idx="49">
                  <c:v>18.940573522226867</c:v>
                </c:pt>
                <c:pt idx="50">
                  <c:v>18.865284906898804</c:v>
                </c:pt>
                <c:pt idx="51">
                  <c:v>14.714534373124755</c:v>
                </c:pt>
                <c:pt idx="52">
                  <c:v>12.893681707390648</c:v>
                </c:pt>
                <c:pt idx="53">
                  <c:v>11.0960137016757</c:v>
                </c:pt>
                <c:pt idx="54">
                  <c:v>9.767170315091533</c:v>
                </c:pt>
                <c:pt idx="55">
                  <c:v>9.410823674617896</c:v>
                </c:pt>
                <c:pt idx="56">
                  <c:v>8.499859165387047</c:v>
                </c:pt>
                <c:pt idx="57">
                  <c:v>8.042781389345777</c:v>
                </c:pt>
                <c:pt idx="58">
                  <c:v>7.256460144770371</c:v>
                </c:pt>
                <c:pt idx="59">
                  <c:v>5.055380581393276</c:v>
                </c:pt>
                <c:pt idx="60">
                  <c:v>1.6512989116195254</c:v>
                </c:pt>
                <c:pt idx="61">
                  <c:v>0.3122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呼吸内科</c:v>
                </c:pt>
                <c:pt idx="2">
                  <c:v>脑病二科</c:v>
                </c:pt>
                <c:pt idx="3">
                  <c:v>重症医学科</c:v>
                </c:pt>
                <c:pt idx="4">
                  <c:v>针灸科</c:v>
                </c:pt>
                <c:pt idx="5">
                  <c:v>产科</c:v>
                </c:pt>
                <c:pt idx="6">
                  <c:v>中医经典科</c:v>
                </c:pt>
                <c:pt idx="7">
                  <c:v>心病三科</c:v>
                </c:pt>
                <c:pt idx="8">
                  <c:v>综合内科</c:v>
                </c:pt>
                <c:pt idx="9">
                  <c:v>胸外科</c:v>
                </c:pt>
                <c:pt idx="10">
                  <c:v>西区重症医学科</c:v>
                </c:pt>
                <c:pt idx="11">
                  <c:v>耳鼻喉科</c:v>
                </c:pt>
                <c:pt idx="12">
                  <c:v>口腔科</c:v>
                </c:pt>
                <c:pt idx="13">
                  <c:v>脾胃科消化科合并</c:v>
                </c:pt>
                <c:pt idx="14">
                  <c:v>微创骨科</c:v>
                </c:pt>
                <c:pt idx="15">
                  <c:v>东区肾病科</c:v>
                </c:pt>
                <c:pt idx="16">
                  <c:v>风湿病科</c:v>
                </c:pt>
                <c:pt idx="17">
                  <c:v>创伤骨科</c:v>
                </c:pt>
                <c:pt idx="18">
                  <c:v>心病一科</c:v>
                </c:pt>
                <c:pt idx="19">
                  <c:v>治未病中心</c:v>
                </c:pt>
                <c:pt idx="20">
                  <c:v>肾病科</c:v>
                </c:pt>
                <c:pt idx="21">
                  <c:v>肛肠科</c:v>
                </c:pt>
                <c:pt idx="22">
                  <c:v>心病二科</c:v>
                </c:pt>
                <c:pt idx="23">
                  <c:v>脑病一科</c:v>
                </c:pt>
                <c:pt idx="24">
                  <c:v>肾脏内科</c:v>
                </c:pt>
                <c:pt idx="25">
                  <c:v>乳腺甲状腺外科</c:v>
                </c:pt>
                <c:pt idx="26">
                  <c:v>妇科妇二科合并</c:v>
                </c:pt>
                <c:pt idx="27">
                  <c:v>周围血管科</c:v>
                </c:pt>
                <c:pt idx="28">
                  <c:v>心病四科</c:v>
                </c:pt>
                <c:pt idx="29">
                  <c:v>显微骨科</c:v>
                </c:pt>
                <c:pt idx="30">
                  <c:v>脑病三科</c:v>
                </c:pt>
                <c:pt idx="31">
                  <c:v>肿瘤内科</c:v>
                </c:pt>
                <c:pt idx="32">
                  <c:v>肝胆外科</c:v>
                </c:pt>
                <c:pt idx="33">
                  <c:v>神经外科</c:v>
                </c:pt>
                <c:pt idx="34">
                  <c:v>脾胃病科</c:v>
                </c:pt>
                <c:pt idx="35">
                  <c:v>身心医学科</c:v>
                </c:pt>
                <c:pt idx="36">
                  <c:v>消化内科</c:v>
                </c:pt>
                <c:pt idx="37">
                  <c:v>内分泌科</c:v>
                </c:pt>
                <c:pt idx="38">
                  <c:v>运动损伤骨科</c:v>
                </c:pt>
                <c:pt idx="39">
                  <c:v>脊柱骨科</c:v>
                </c:pt>
                <c:pt idx="40">
                  <c:v>美容皮肤科</c:v>
                </c:pt>
                <c:pt idx="41">
                  <c:v>东区重症医学科</c:v>
                </c:pt>
                <c:pt idx="42">
                  <c:v>皮肤科</c:v>
                </c:pt>
                <c:pt idx="43">
                  <c:v>康复科</c:v>
                </c:pt>
                <c:pt idx="44">
                  <c:v>神经内科</c:v>
                </c:pt>
                <c:pt idx="45">
                  <c:v>妇二科</c:v>
                </c:pt>
                <c:pt idx="46">
                  <c:v>普通外科</c:v>
                </c:pt>
                <c:pt idx="47">
                  <c:v>肝病科</c:v>
                </c:pt>
                <c:pt idx="48">
                  <c:v>泌尿外科</c:v>
                </c:pt>
                <c:pt idx="49">
                  <c:v>老年医学科</c:v>
                </c:pt>
                <c:pt idx="50">
                  <c:v>医院</c:v>
                </c:pt>
                <c:pt idx="51">
                  <c:v>血液科</c:v>
                </c:pt>
                <c:pt idx="52">
                  <c:v>骨科</c:v>
                </c:pt>
                <c:pt idx="53">
                  <c:v>眼科</c:v>
                </c:pt>
                <c:pt idx="54">
                  <c:v>小儿骨科</c:v>
                </c:pt>
                <c:pt idx="55">
                  <c:v>妇科</c:v>
                </c:pt>
                <c:pt idx="56">
                  <c:v>中医外治中心</c:v>
                </c:pt>
                <c:pt idx="57">
                  <c:v>男科</c:v>
                </c:pt>
                <c:pt idx="58">
                  <c:v>儿科</c:v>
                </c:pt>
                <c:pt idx="59">
                  <c:v>心血管内科</c:v>
                </c:pt>
                <c:pt idx="60">
                  <c:v>小儿推拿科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2090.543206271154</c:v>
                </c:pt>
                <c:pt idx="2">
                  <c:v>1794.8394693913265</c:v>
                </c:pt>
                <c:pt idx="3">
                  <c:v>1766.7652538137177</c:v>
                </c:pt>
                <c:pt idx="4">
                  <c:v>1741.6849779881722</c:v>
                </c:pt>
                <c:pt idx="5">
                  <c:v>1619.9832405703141</c:v>
                </c:pt>
                <c:pt idx="6">
                  <c:v>1454.2697337094614</c:v>
                </c:pt>
                <c:pt idx="7">
                  <c:v>933.6608389805142</c:v>
                </c:pt>
                <c:pt idx="8">
                  <c:v>923.9592124455951</c:v>
                </c:pt>
                <c:pt idx="9">
                  <c:v>913.5279573891405</c:v>
                </c:pt>
                <c:pt idx="10">
                  <c:v>778.637351290136</c:v>
                </c:pt>
                <c:pt idx="11">
                  <c:v>617.397664022409</c:v>
                </c:pt>
                <c:pt idx="12">
                  <c:v>592.813126727763</c:v>
                </c:pt>
                <c:pt idx="13">
                  <c:v>586.4481831130456</c:v>
                </c:pt>
                <c:pt idx="14">
                  <c:v>528.6752560642344</c:v>
                </c:pt>
                <c:pt idx="15">
                  <c:v>519.1538212085178</c:v>
                </c:pt>
                <c:pt idx="16">
                  <c:v>489.32886076374075</c:v>
                </c:pt>
                <c:pt idx="17">
                  <c:v>435.4821479530463</c:v>
                </c:pt>
                <c:pt idx="18">
                  <c:v>416.76422892617273</c:v>
                </c:pt>
                <c:pt idx="19">
                  <c:v>336.3235212477027</c:v>
                </c:pt>
                <c:pt idx="20">
                  <c:v>300.3685075032755</c:v>
                </c:pt>
                <c:pt idx="21">
                  <c:v>296.88382913452756</c:v>
                </c:pt>
                <c:pt idx="22">
                  <c:v>281.06945717615065</c:v>
                </c:pt>
                <c:pt idx="23">
                  <c:v>255.7436888948695</c:v>
                </c:pt>
                <c:pt idx="24">
                  <c:v>255.21954812312555</c:v>
                </c:pt>
                <c:pt idx="25">
                  <c:v>244.923399679451</c:v>
                </c:pt>
                <c:pt idx="26">
                  <c:v>230.6021659279807</c:v>
                </c:pt>
                <c:pt idx="27">
                  <c:v>224.8275350178413</c:v>
                </c:pt>
                <c:pt idx="28">
                  <c:v>210.43156609495273</c:v>
                </c:pt>
                <c:pt idx="29">
                  <c:v>209.50923550301118</c:v>
                </c:pt>
                <c:pt idx="30">
                  <c:v>207.7427843039764</c:v>
                </c:pt>
                <c:pt idx="31">
                  <c:v>205.6623635078374</c:v>
                </c:pt>
                <c:pt idx="32">
                  <c:v>200.6893213281086</c:v>
                </c:pt>
                <c:pt idx="33">
                  <c:v>191.5431452828487</c:v>
                </c:pt>
                <c:pt idx="34">
                  <c:v>191.4799757432999</c:v>
                </c:pt>
                <c:pt idx="35">
                  <c:v>176.24913448466137</c:v>
                </c:pt>
                <c:pt idx="36">
                  <c:v>166.63403138227304</c:v>
                </c:pt>
                <c:pt idx="37">
                  <c:v>156.89516310997442</c:v>
                </c:pt>
                <c:pt idx="38">
                  <c:v>150.44522546183995</c:v>
                </c:pt>
                <c:pt idx="39">
                  <c:v>146.91003477505885</c:v>
                </c:pt>
                <c:pt idx="40">
                  <c:v>144.1905422531139</c:v>
                </c:pt>
                <c:pt idx="41">
                  <c:v>136.55912545390714</c:v>
                </c:pt>
                <c:pt idx="42">
                  <c:v>134.12477379585403</c:v>
                </c:pt>
                <c:pt idx="43">
                  <c:v>132.834505624138</c:v>
                </c:pt>
                <c:pt idx="44">
                  <c:v>132.11694726902667</c:v>
                </c:pt>
                <c:pt idx="45">
                  <c:v>132.06081671228486</c:v>
                </c:pt>
                <c:pt idx="46">
                  <c:v>127.2418752295276</c:v>
                </c:pt>
                <c:pt idx="47">
                  <c:v>123.01283561818286</c:v>
                </c:pt>
                <c:pt idx="48">
                  <c:v>119.53375618771213</c:v>
                </c:pt>
                <c:pt idx="49">
                  <c:v>117.47617502804596</c:v>
                </c:pt>
                <c:pt idx="50">
                  <c:v>116.99652974481918</c:v>
                </c:pt>
                <c:pt idx="51">
                  <c:v>115.33123336734944</c:v>
                </c:pt>
                <c:pt idx="52">
                  <c:v>113.92099622460671</c:v>
                </c:pt>
                <c:pt idx="53">
                  <c:v>110.3190042792886</c:v>
                </c:pt>
                <c:pt idx="54">
                  <c:v>108.58272783892053</c:v>
                </c:pt>
                <c:pt idx="55">
                  <c:v>108.3258641037838</c:v>
                </c:pt>
                <c:pt idx="56">
                  <c:v>107.75437890869524</c:v>
                </c:pt>
                <c:pt idx="57">
                  <c:v>105.9436838114562</c:v>
                </c:pt>
                <c:pt idx="58">
                  <c:v>101.50288713397559</c:v>
                </c:pt>
                <c:pt idx="59">
                  <c:v>101.44046322201785</c:v>
                </c:pt>
                <c:pt idx="60">
                  <c:v>101.14283196058373</c:v>
                </c:pt>
                <c:pt idx="61">
                  <c:v>100.68667216298165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肛肠科</c:v>
                </c:pt>
                <c:pt idx="2">
                  <c:v>神经内科</c:v>
                </c:pt>
                <c:pt idx="3">
                  <c:v>妇二科</c:v>
                </c:pt>
                <c:pt idx="4">
                  <c:v>脑病一科</c:v>
                </c:pt>
                <c:pt idx="5">
                  <c:v>推拿科</c:v>
                </c:pt>
                <c:pt idx="6">
                  <c:v>综合内科</c:v>
                </c:pt>
                <c:pt idx="7">
                  <c:v>口腔科</c:v>
                </c:pt>
                <c:pt idx="8">
                  <c:v>产科</c:v>
                </c:pt>
                <c:pt idx="9">
                  <c:v>骨科</c:v>
                </c:pt>
                <c:pt idx="10">
                  <c:v>血液科</c:v>
                </c:pt>
                <c:pt idx="11">
                  <c:v>脑病三科</c:v>
                </c:pt>
                <c:pt idx="12">
                  <c:v>脾胃科消化科合并</c:v>
                </c:pt>
                <c:pt idx="13">
                  <c:v>妇科</c:v>
                </c:pt>
                <c:pt idx="14">
                  <c:v>肿瘤内科</c:v>
                </c:pt>
                <c:pt idx="15">
                  <c:v>眼科</c:v>
                </c:pt>
                <c:pt idx="16">
                  <c:v>内分泌科</c:v>
                </c:pt>
                <c:pt idx="17">
                  <c:v>心病二科</c:v>
                </c:pt>
                <c:pt idx="18">
                  <c:v>胸外科</c:v>
                </c:pt>
                <c:pt idx="19">
                  <c:v>心病四科</c:v>
                </c:pt>
                <c:pt idx="20">
                  <c:v>男科</c:v>
                </c:pt>
                <c:pt idx="21">
                  <c:v>身心医学科</c:v>
                </c:pt>
                <c:pt idx="22">
                  <c:v>普通外科</c:v>
                </c:pt>
                <c:pt idx="23">
                  <c:v>肾病科</c:v>
                </c:pt>
                <c:pt idx="24">
                  <c:v>肝病科</c:v>
                </c:pt>
                <c:pt idx="25">
                  <c:v>呼吸内科</c:v>
                </c:pt>
                <c:pt idx="26">
                  <c:v>小儿骨科</c:v>
                </c:pt>
                <c:pt idx="27">
                  <c:v>治未病中心</c:v>
                </c:pt>
                <c:pt idx="28">
                  <c:v>肾脏内科</c:v>
                </c:pt>
                <c:pt idx="29">
                  <c:v>消化内科</c:v>
                </c:pt>
                <c:pt idx="30">
                  <c:v>心血管内科</c:v>
                </c:pt>
                <c:pt idx="31">
                  <c:v>西区重症医学科</c:v>
                </c:pt>
                <c:pt idx="32">
                  <c:v>微创骨科</c:v>
                </c:pt>
                <c:pt idx="33">
                  <c:v>风湿病科</c:v>
                </c:pt>
                <c:pt idx="34">
                  <c:v>心病一科</c:v>
                </c:pt>
                <c:pt idx="35">
                  <c:v>重症医学科</c:v>
                </c:pt>
                <c:pt idx="36">
                  <c:v>儿科</c:v>
                </c:pt>
                <c:pt idx="37">
                  <c:v>针灸科</c:v>
                </c:pt>
                <c:pt idx="38">
                  <c:v>泌尿外科</c:v>
                </c:pt>
                <c:pt idx="39">
                  <c:v>创伤骨科</c:v>
                </c:pt>
                <c:pt idx="40">
                  <c:v>神经外科</c:v>
                </c:pt>
                <c:pt idx="41">
                  <c:v>东区重症医学科</c:v>
                </c:pt>
                <c:pt idx="42">
                  <c:v>皮肤科</c:v>
                </c:pt>
                <c:pt idx="43">
                  <c:v>显微骨科</c:v>
                </c:pt>
                <c:pt idx="44">
                  <c:v>美容皮肤科</c:v>
                </c:pt>
                <c:pt idx="45">
                  <c:v>脾胃病科</c:v>
                </c:pt>
                <c:pt idx="46">
                  <c:v>小儿推拿科</c:v>
                </c:pt>
                <c:pt idx="47">
                  <c:v>心病三科</c:v>
                </c:pt>
                <c:pt idx="48">
                  <c:v>关节骨科</c:v>
                </c:pt>
                <c:pt idx="49">
                  <c:v>运动损伤骨科</c:v>
                </c:pt>
                <c:pt idx="50">
                  <c:v>康复科</c:v>
                </c:pt>
                <c:pt idx="51">
                  <c:v>妇科妇二科合并</c:v>
                </c:pt>
                <c:pt idx="52">
                  <c:v>脊柱骨科</c:v>
                </c:pt>
                <c:pt idx="53">
                  <c:v>中医经典科</c:v>
                </c:pt>
                <c:pt idx="54">
                  <c:v>耳鼻喉科</c:v>
                </c:pt>
                <c:pt idx="55">
                  <c:v>脑病二科</c:v>
                </c:pt>
                <c:pt idx="56">
                  <c:v>肝胆外科</c:v>
                </c:pt>
                <c:pt idx="57">
                  <c:v>中医外治中心</c:v>
                </c:pt>
                <c:pt idx="58">
                  <c:v>乳腺甲状腺外科</c:v>
                </c:pt>
                <c:pt idx="59">
                  <c:v>周围血管科</c:v>
                </c:pt>
                <c:pt idx="60">
                  <c:v>东区肾病科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96.42756315310972</c:v>
                </c:pt>
                <c:pt idx="1">
                  <c:v>95.49395316834452</c:v>
                </c:pt>
                <c:pt idx="2">
                  <c:v>93.0320680979512</c:v>
                </c:pt>
                <c:pt idx="3">
                  <c:v>92.40743999648026</c:v>
                </c:pt>
                <c:pt idx="4">
                  <c:v>91.75208687715077</c:v>
                </c:pt>
                <c:pt idx="5">
                  <c:v>91.49422706406882</c:v>
                </c:pt>
                <c:pt idx="6">
                  <c:v>89.45631165244545</c:v>
                </c:pt>
                <c:pt idx="7">
                  <c:v>88.74462084893689</c:v>
                </c:pt>
                <c:pt idx="8">
                  <c:v>88.59592186192822</c:v>
                </c:pt>
                <c:pt idx="9">
                  <c:v>87.88137826926878</c:v>
                </c:pt>
                <c:pt idx="10">
                  <c:v>87.85773972090158</c:v>
                </c:pt>
                <c:pt idx="11">
                  <c:v>87.47612508484409</c:v>
                </c:pt>
                <c:pt idx="12">
                  <c:v>86.7764561793428</c:v>
                </c:pt>
                <c:pt idx="13">
                  <c:v>86.41335128004724</c:v>
                </c:pt>
                <c:pt idx="14">
                  <c:v>86.07044929895655</c:v>
                </c:pt>
                <c:pt idx="15">
                  <c:v>84.30419913184144</c:v>
                </c:pt>
                <c:pt idx="16">
                  <c:v>82.68802708751161</c:v>
                </c:pt>
                <c:pt idx="17">
                  <c:v>76.75826939454684</c:v>
                </c:pt>
                <c:pt idx="18">
                  <c:v>76.32130440274332</c:v>
                </c:pt>
                <c:pt idx="19">
                  <c:v>72.58493656974272</c:v>
                </c:pt>
                <c:pt idx="20">
                  <c:v>70.00523427657195</c:v>
                </c:pt>
                <c:pt idx="21">
                  <c:v>67.54542568556208</c:v>
                </c:pt>
                <c:pt idx="22">
                  <c:v>65.19463600814588</c:v>
                </c:pt>
                <c:pt idx="23">
                  <c:v>65.11081230915403</c:v>
                </c:pt>
                <c:pt idx="24">
                  <c:v>59.84514585773213</c:v>
                </c:pt>
                <c:pt idx="25">
                  <c:v>55.581046165100425</c:v>
                </c:pt>
                <c:pt idx="26">
                  <c:v>54.79591231456236</c:v>
                </c:pt>
                <c:pt idx="27">
                  <c:v>52.83783650082914</c:v>
                </c:pt>
                <c:pt idx="28">
                  <c:v>52.00696355673542</c:v>
                </c:pt>
                <c:pt idx="29">
                  <c:v>51.99268460102036</c:v>
                </c:pt>
                <c:pt idx="30">
                  <c:v>51.60695560393902</c:v>
                </c:pt>
                <c:pt idx="31">
                  <c:v>51.311739813152066</c:v>
                </c:pt>
                <c:pt idx="32">
                  <c:v>51.05982567156815</c:v>
                </c:pt>
                <c:pt idx="33">
                  <c:v>50.45061718975592</c:v>
                </c:pt>
                <c:pt idx="34">
                  <c:v>49.714940136623056</c:v>
                </c:pt>
                <c:pt idx="35">
                  <c:v>45.18570369694619</c:v>
                </c:pt>
                <c:pt idx="36">
                  <c:v>44.904608598147775</c:v>
                </c:pt>
                <c:pt idx="37">
                  <c:v>42.04841913661228</c:v>
                </c:pt>
                <c:pt idx="38">
                  <c:v>41.69511490059503</c:v>
                </c:pt>
                <c:pt idx="39">
                  <c:v>39.32762493431734</c:v>
                </c:pt>
                <c:pt idx="40">
                  <c:v>38.381716238843765</c:v>
                </c:pt>
                <c:pt idx="41">
                  <c:v>38.220717032248984</c:v>
                </c:pt>
                <c:pt idx="42">
                  <c:v>34.836537760589195</c:v>
                </c:pt>
                <c:pt idx="43">
                  <c:v>34.29676775694548</c:v>
                </c:pt>
                <c:pt idx="44">
                  <c:v>31.83938024636468</c:v>
                </c:pt>
                <c:pt idx="45">
                  <c:v>30.85550828908239</c:v>
                </c:pt>
                <c:pt idx="46">
                  <c:v>30.083592455031205</c:v>
                </c:pt>
                <c:pt idx="47">
                  <c:v>29.95904424590814</c:v>
                </c:pt>
                <c:pt idx="48">
                  <c:v>27.327592858527304</c:v>
                </c:pt>
                <c:pt idx="49">
                  <c:v>25.742762056926626</c:v>
                </c:pt>
                <c:pt idx="50">
                  <c:v>25.447378751286355</c:v>
                </c:pt>
                <c:pt idx="51">
                  <c:v>19.58300676062361</c:v>
                </c:pt>
                <c:pt idx="52">
                  <c:v>18.297137242877515</c:v>
                </c:pt>
                <c:pt idx="53">
                  <c:v>18.267875419609283</c:v>
                </c:pt>
                <c:pt idx="54">
                  <c:v>17.977764828870523</c:v>
                </c:pt>
                <c:pt idx="55">
                  <c:v>16.66627039675057</c:v>
                </c:pt>
                <c:pt idx="56">
                  <c:v>15.801160712421725</c:v>
                </c:pt>
                <c:pt idx="57">
                  <c:v>13.042780221415896</c:v>
                </c:pt>
                <c:pt idx="58">
                  <c:v>12.735308719673299</c:v>
                </c:pt>
                <c:pt idx="59">
                  <c:v>6.497220784525282</c:v>
                </c:pt>
                <c:pt idx="60">
                  <c:v>1.097823233259887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小儿推拿科</c:v>
                </c:pt>
                <c:pt idx="2">
                  <c:v>心血管内科</c:v>
                </c:pt>
                <c:pt idx="3">
                  <c:v>创伤骨科</c:v>
                </c:pt>
                <c:pt idx="4">
                  <c:v>肝胆外科</c:v>
                </c:pt>
                <c:pt idx="5">
                  <c:v>神经外科</c:v>
                </c:pt>
                <c:pt idx="6">
                  <c:v>小儿骨科</c:v>
                </c:pt>
                <c:pt idx="7">
                  <c:v>妇二科</c:v>
                </c:pt>
                <c:pt idx="8">
                  <c:v>胸外科</c:v>
                </c:pt>
                <c:pt idx="9">
                  <c:v>美容皮肤科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运动损伤骨科</c:v>
                </c:pt>
                <c:pt idx="14">
                  <c:v>脑病二科</c:v>
                </c:pt>
                <c:pt idx="15">
                  <c:v>眼科</c:v>
                </c:pt>
                <c:pt idx="16">
                  <c:v>泌尿外科</c:v>
                </c:pt>
                <c:pt idx="17">
                  <c:v>脾胃病科</c:v>
                </c:pt>
                <c:pt idx="18">
                  <c:v>心病三科</c:v>
                </c:pt>
                <c:pt idx="19">
                  <c:v>消化内科</c:v>
                </c:pt>
                <c:pt idx="20">
                  <c:v>脑病一科</c:v>
                </c:pt>
                <c:pt idx="21">
                  <c:v>风湿病科</c:v>
                </c:pt>
                <c:pt idx="22">
                  <c:v>神经内科</c:v>
                </c:pt>
                <c:pt idx="23">
                  <c:v>重症医学科</c:v>
                </c:pt>
                <c:pt idx="24">
                  <c:v>周围血管科</c:v>
                </c:pt>
                <c:pt idx="25">
                  <c:v>内分泌科</c:v>
                </c:pt>
                <c:pt idx="26">
                  <c:v>东区肾病科</c:v>
                </c:pt>
                <c:pt idx="27">
                  <c:v>妇科</c:v>
                </c:pt>
                <c:pt idx="28">
                  <c:v>肾脏内科</c:v>
                </c:pt>
                <c:pt idx="29">
                  <c:v>医院</c:v>
                </c:pt>
                <c:pt idx="30">
                  <c:v>肿瘤内科</c:v>
                </c:pt>
                <c:pt idx="31">
                  <c:v>男科</c:v>
                </c:pt>
                <c:pt idx="32">
                  <c:v>脾胃科消化科合并</c:v>
                </c:pt>
                <c:pt idx="33">
                  <c:v>心病二科</c:v>
                </c:pt>
                <c:pt idx="34">
                  <c:v>身心医学科</c:v>
                </c:pt>
                <c:pt idx="35">
                  <c:v>脑病三科</c:v>
                </c:pt>
                <c:pt idx="36">
                  <c:v>乳腺甲状腺外科</c:v>
                </c:pt>
                <c:pt idx="37">
                  <c:v>皮肤科</c:v>
                </c:pt>
                <c:pt idx="38">
                  <c:v>关节骨科</c:v>
                </c:pt>
                <c:pt idx="39">
                  <c:v>老年医学科</c:v>
                </c:pt>
                <c:pt idx="40">
                  <c:v>心病四科</c:v>
                </c:pt>
                <c:pt idx="41">
                  <c:v>骨科</c:v>
                </c:pt>
                <c:pt idx="42">
                  <c:v>妇科妇二科合并</c:v>
                </c:pt>
                <c:pt idx="43">
                  <c:v>普通外科</c:v>
                </c:pt>
                <c:pt idx="44">
                  <c:v>中医外治中心</c:v>
                </c:pt>
                <c:pt idx="45">
                  <c:v>综合内科</c:v>
                </c:pt>
                <c:pt idx="46">
                  <c:v>肝病科</c:v>
                </c:pt>
                <c:pt idx="47">
                  <c:v>血液科</c:v>
                </c:pt>
                <c:pt idx="48">
                  <c:v>显微骨科</c:v>
                </c:pt>
                <c:pt idx="49">
                  <c:v>心病一科</c:v>
                </c:pt>
                <c:pt idx="50">
                  <c:v>产科</c:v>
                </c:pt>
                <c:pt idx="51">
                  <c:v>推拿科</c:v>
                </c:pt>
                <c:pt idx="52">
                  <c:v>东区重症医学科</c:v>
                </c:pt>
                <c:pt idx="53">
                  <c:v>口腔科</c:v>
                </c:pt>
                <c:pt idx="54">
                  <c:v>肛肠科</c:v>
                </c:pt>
                <c:pt idx="55">
                  <c:v>治未病中心</c:v>
                </c:pt>
                <c:pt idx="56">
                  <c:v>儿科</c:v>
                </c:pt>
                <c:pt idx="57">
                  <c:v>肾病科</c:v>
                </c:pt>
                <c:pt idx="58">
                  <c:v>针灸科</c:v>
                </c:pt>
                <c:pt idx="59">
                  <c:v>西区重症医学科</c:v>
                </c:pt>
                <c:pt idx="60">
                  <c:v>康复科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3754.226274441855</c:v>
                </c:pt>
                <c:pt idx="2">
                  <c:v>3664.60141507695</c:v>
                </c:pt>
                <c:pt idx="3">
                  <c:v>2862.1472807526134</c:v>
                </c:pt>
                <c:pt idx="4">
                  <c:v>1673.0117778420333</c:v>
                </c:pt>
                <c:pt idx="5">
                  <c:v>1583.4472617006188</c:v>
                </c:pt>
                <c:pt idx="6">
                  <c:v>1152.5146780064483</c:v>
                </c:pt>
                <c:pt idx="7">
                  <c:v>1052.1700597700933</c:v>
                </c:pt>
                <c:pt idx="8">
                  <c:v>942.6159204973155</c:v>
                </c:pt>
                <c:pt idx="9">
                  <c:v>881.7249815788047</c:v>
                </c:pt>
                <c:pt idx="10">
                  <c:v>786.4325249132919</c:v>
                </c:pt>
                <c:pt idx="11">
                  <c:v>708.4402339308252</c:v>
                </c:pt>
                <c:pt idx="12">
                  <c:v>637.5793744605413</c:v>
                </c:pt>
                <c:pt idx="13">
                  <c:v>617.3168488673849</c:v>
                </c:pt>
                <c:pt idx="14">
                  <c:v>608.3647853475891</c:v>
                </c:pt>
                <c:pt idx="15">
                  <c:v>601.4050158650402</c:v>
                </c:pt>
                <c:pt idx="16">
                  <c:v>502.74721312729275</c:v>
                </c:pt>
                <c:pt idx="17">
                  <c:v>446.99519786924344</c:v>
                </c:pt>
                <c:pt idx="18">
                  <c:v>414.3646403986204</c:v>
                </c:pt>
                <c:pt idx="19">
                  <c:v>413.5244722259515</c:v>
                </c:pt>
                <c:pt idx="20">
                  <c:v>409.682020827304</c:v>
                </c:pt>
                <c:pt idx="21">
                  <c:v>367.28099406397587</c:v>
                </c:pt>
                <c:pt idx="22">
                  <c:v>359.6792297812425</c:v>
                </c:pt>
                <c:pt idx="23">
                  <c:v>349.4515288677051</c:v>
                </c:pt>
                <c:pt idx="24">
                  <c:v>341.4686077943904</c:v>
                </c:pt>
                <c:pt idx="25">
                  <c:v>317.8952262309164</c:v>
                </c:pt>
                <c:pt idx="26">
                  <c:v>304.1863244772322</c:v>
                </c:pt>
                <c:pt idx="27">
                  <c:v>298.8830288491038</c:v>
                </c:pt>
                <c:pt idx="28">
                  <c:v>275.88658215535725</c:v>
                </c:pt>
                <c:pt idx="29">
                  <c:v>265.31382698346727</c:v>
                </c:pt>
                <c:pt idx="30">
                  <c:v>245.83265067159567</c:v>
                </c:pt>
                <c:pt idx="31">
                  <c:v>235.7766180939562</c:v>
                </c:pt>
                <c:pt idx="32">
                  <c:v>199.33992727526217</c:v>
                </c:pt>
                <c:pt idx="33">
                  <c:v>192.71656519592165</c:v>
                </c:pt>
                <c:pt idx="34">
                  <c:v>190.46618940835853</c:v>
                </c:pt>
                <c:pt idx="35">
                  <c:v>163.34514635277344</c:v>
                </c:pt>
                <c:pt idx="36">
                  <c:v>156.47087765040484</c:v>
                </c:pt>
                <c:pt idx="37">
                  <c:v>156.13528173294688</c:v>
                </c:pt>
                <c:pt idx="38">
                  <c:v>154.39513404055424</c:v>
                </c:pt>
                <c:pt idx="39">
                  <c:v>139.6462676622606</c:v>
                </c:pt>
                <c:pt idx="40">
                  <c:v>139.2081509016676</c:v>
                </c:pt>
                <c:pt idx="41">
                  <c:v>136.40216993953544</c:v>
                </c:pt>
                <c:pt idx="42">
                  <c:v>134.88987841524784</c:v>
                </c:pt>
                <c:pt idx="43">
                  <c:v>134.02586542731302</c:v>
                </c:pt>
                <c:pt idx="44">
                  <c:v>133.60543355673772</c:v>
                </c:pt>
                <c:pt idx="45">
                  <c:v>132.65322554563113</c:v>
                </c:pt>
                <c:pt idx="46">
                  <c:v>130.21273903240603</c:v>
                </c:pt>
                <c:pt idx="47">
                  <c:v>128.7374872809754</c:v>
                </c:pt>
                <c:pt idx="48">
                  <c:v>125.3708999608498</c:v>
                </c:pt>
                <c:pt idx="49">
                  <c:v>124.04894281868302</c:v>
                </c:pt>
                <c:pt idx="50">
                  <c:v>122.72529498601662</c:v>
                </c:pt>
                <c:pt idx="51">
                  <c:v>121.4314271675908</c:v>
                </c:pt>
                <c:pt idx="52">
                  <c:v>119.51312896345613</c:v>
                </c:pt>
                <c:pt idx="53">
                  <c:v>118.75421987004147</c:v>
                </c:pt>
                <c:pt idx="54">
                  <c:v>118.2927241726673</c:v>
                </c:pt>
                <c:pt idx="55">
                  <c:v>118.2294394455076</c:v>
                </c:pt>
                <c:pt idx="56">
                  <c:v>113.21710411755612</c:v>
                </c:pt>
                <c:pt idx="57">
                  <c:v>113.13825665181369</c:v>
                </c:pt>
                <c:pt idx="58">
                  <c:v>112.6441111784903</c:v>
                </c:pt>
                <c:pt idx="59">
                  <c:v>110.91589530421393</c:v>
                </c:pt>
                <c:pt idx="60">
                  <c:v>103.41478785616785</c:v>
                </c:pt>
                <c:pt idx="61">
                  <c:v>101.94238997855022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周围血管科</c:v>
                </c:pt>
                <c:pt idx="2">
                  <c:v>东区重症医学科</c:v>
                </c:pt>
                <c:pt idx="3">
                  <c:v>普通外科</c:v>
                </c:pt>
                <c:pt idx="4">
                  <c:v>重症医学科</c:v>
                </c:pt>
                <c:pt idx="5">
                  <c:v>小儿骨科</c:v>
                </c:pt>
                <c:pt idx="6">
                  <c:v>心病二科</c:v>
                </c:pt>
                <c:pt idx="7">
                  <c:v>综合内科</c:v>
                </c:pt>
                <c:pt idx="8">
                  <c:v>创伤骨科</c:v>
                </c:pt>
                <c:pt idx="9">
                  <c:v>耳鼻喉科</c:v>
                </c:pt>
                <c:pt idx="10">
                  <c:v>儿科</c:v>
                </c:pt>
                <c:pt idx="11">
                  <c:v>心病一科</c:v>
                </c:pt>
                <c:pt idx="12">
                  <c:v>肾病科</c:v>
                </c:pt>
                <c:pt idx="13">
                  <c:v>肾脏内科</c:v>
                </c:pt>
                <c:pt idx="14">
                  <c:v>乳腺甲状腺外科</c:v>
                </c:pt>
                <c:pt idx="15">
                  <c:v>小儿推拿科</c:v>
                </c:pt>
                <c:pt idx="16">
                  <c:v>关节骨科</c:v>
                </c:pt>
                <c:pt idx="17">
                  <c:v>美容皮肤科</c:v>
                </c:pt>
                <c:pt idx="18">
                  <c:v>妇二科</c:v>
                </c:pt>
                <c:pt idx="19">
                  <c:v>西区重症医学科</c:v>
                </c:pt>
                <c:pt idx="20">
                  <c:v>口腔科</c:v>
                </c:pt>
                <c:pt idx="21">
                  <c:v>心病四科</c:v>
                </c:pt>
                <c:pt idx="22">
                  <c:v>运动损伤骨科</c:v>
                </c:pt>
                <c:pt idx="23">
                  <c:v>康复科</c:v>
                </c:pt>
                <c:pt idx="24">
                  <c:v>脑病一科</c:v>
                </c:pt>
                <c:pt idx="25">
                  <c:v>脾胃科消化科合并</c:v>
                </c:pt>
                <c:pt idx="26">
                  <c:v>肝病科</c:v>
                </c:pt>
                <c:pt idx="27">
                  <c:v>男科</c:v>
                </c:pt>
                <c:pt idx="28">
                  <c:v>针灸科</c:v>
                </c:pt>
                <c:pt idx="29">
                  <c:v>显微骨科</c:v>
                </c:pt>
                <c:pt idx="30">
                  <c:v>推拿科</c:v>
                </c:pt>
                <c:pt idx="31">
                  <c:v>泌尿外科</c:v>
                </c:pt>
                <c:pt idx="32">
                  <c:v>微创骨科</c:v>
                </c:pt>
                <c:pt idx="33">
                  <c:v>东区肾病科</c:v>
                </c:pt>
                <c:pt idx="34">
                  <c:v>骨科</c:v>
                </c:pt>
                <c:pt idx="35">
                  <c:v>中医外治中心</c:v>
                </c:pt>
                <c:pt idx="36">
                  <c:v>脊柱骨科</c:v>
                </c:pt>
                <c:pt idx="37">
                  <c:v>呼吸内科</c:v>
                </c:pt>
                <c:pt idx="38">
                  <c:v>身心医学科</c:v>
                </c:pt>
                <c:pt idx="39">
                  <c:v>心血管内科</c:v>
                </c:pt>
                <c:pt idx="40">
                  <c:v>妇科</c:v>
                </c:pt>
                <c:pt idx="41">
                  <c:v>血液科</c:v>
                </c:pt>
                <c:pt idx="42">
                  <c:v>消化内科</c:v>
                </c:pt>
                <c:pt idx="43">
                  <c:v>胸外科</c:v>
                </c:pt>
                <c:pt idx="44">
                  <c:v>神经内科</c:v>
                </c:pt>
                <c:pt idx="45">
                  <c:v>风湿病科</c:v>
                </c:pt>
                <c:pt idx="46">
                  <c:v>产科</c:v>
                </c:pt>
                <c:pt idx="47">
                  <c:v>眼科</c:v>
                </c:pt>
                <c:pt idx="48">
                  <c:v>肝胆外科</c:v>
                </c:pt>
                <c:pt idx="49">
                  <c:v>妇科妇二科合并</c:v>
                </c:pt>
                <c:pt idx="50">
                  <c:v>神经外科</c:v>
                </c:pt>
                <c:pt idx="51">
                  <c:v>肿瘤内科</c:v>
                </c:pt>
                <c:pt idx="52">
                  <c:v>皮肤科</c:v>
                </c:pt>
                <c:pt idx="53">
                  <c:v>治未病中心</c:v>
                </c:pt>
                <c:pt idx="54">
                  <c:v>内分泌科</c:v>
                </c:pt>
                <c:pt idx="55">
                  <c:v>老年医学科</c:v>
                </c:pt>
                <c:pt idx="56">
                  <c:v>脑病三科</c:v>
                </c:pt>
                <c:pt idx="57">
                  <c:v>脑病二科</c:v>
                </c:pt>
                <c:pt idx="58">
                  <c:v>肛肠科</c:v>
                </c:pt>
                <c:pt idx="59">
                  <c:v>中医经典科</c:v>
                </c:pt>
                <c:pt idx="60">
                  <c:v>医院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98.25548182815349</c:v>
                </c:pt>
                <c:pt idx="2">
                  <c:v>97.91457637734389</c:v>
                </c:pt>
                <c:pt idx="3">
                  <c:v>97.46745007004417</c:v>
                </c:pt>
                <c:pt idx="4">
                  <c:v>96.76187439211282</c:v>
                </c:pt>
                <c:pt idx="5">
                  <c:v>95.45647762624267</c:v>
                </c:pt>
                <c:pt idx="6">
                  <c:v>93.405220612306</c:v>
                </c:pt>
                <c:pt idx="7">
                  <c:v>85.44549499744727</c:v>
                </c:pt>
                <c:pt idx="8">
                  <c:v>80.8850108663845</c:v>
                </c:pt>
                <c:pt idx="9">
                  <c:v>79.83784730406302</c:v>
                </c:pt>
                <c:pt idx="10">
                  <c:v>79.29768395385786</c:v>
                </c:pt>
                <c:pt idx="11">
                  <c:v>74.54554307656194</c:v>
                </c:pt>
                <c:pt idx="12">
                  <c:v>74.29957856664215</c:v>
                </c:pt>
                <c:pt idx="13">
                  <c:v>74.01639191030114</c:v>
                </c:pt>
                <c:pt idx="14">
                  <c:v>73.81051923301398</c:v>
                </c:pt>
                <c:pt idx="15">
                  <c:v>73.33061028169831</c:v>
                </c:pt>
                <c:pt idx="16">
                  <c:v>71.25142066688481</c:v>
                </c:pt>
                <c:pt idx="17">
                  <c:v>68.04182172682864</c:v>
                </c:pt>
                <c:pt idx="18">
                  <c:v>67.62706042237694</c:v>
                </c:pt>
                <c:pt idx="19">
                  <c:v>64.15139041952817</c:v>
                </c:pt>
                <c:pt idx="20">
                  <c:v>62.651848348391056</c:v>
                </c:pt>
                <c:pt idx="21">
                  <c:v>59.979177556086846</c:v>
                </c:pt>
                <c:pt idx="22">
                  <c:v>58.36419116059115</c:v>
                </c:pt>
                <c:pt idx="23">
                  <c:v>57.75128703836694</c:v>
                </c:pt>
                <c:pt idx="24">
                  <c:v>55.343440486487225</c:v>
                </c:pt>
                <c:pt idx="25">
                  <c:v>54.64516638574515</c:v>
                </c:pt>
                <c:pt idx="26">
                  <c:v>52.8579832317124</c:v>
                </c:pt>
                <c:pt idx="27">
                  <c:v>52.218460537764976</c:v>
                </c:pt>
                <c:pt idx="28">
                  <c:v>45.34425903655057</c:v>
                </c:pt>
                <c:pt idx="29">
                  <c:v>41.45346942216133</c:v>
                </c:pt>
                <c:pt idx="30">
                  <c:v>41.07014859491971</c:v>
                </c:pt>
                <c:pt idx="31">
                  <c:v>40.83240535324333</c:v>
                </c:pt>
                <c:pt idx="32">
                  <c:v>39.4106488683932</c:v>
                </c:pt>
                <c:pt idx="33">
                  <c:v>36.60482182849729</c:v>
                </c:pt>
                <c:pt idx="34">
                  <c:v>36.196635872809104</c:v>
                </c:pt>
                <c:pt idx="35">
                  <c:v>33.848455889747896</c:v>
                </c:pt>
                <c:pt idx="36">
                  <c:v>32.83242216071909</c:v>
                </c:pt>
                <c:pt idx="37">
                  <c:v>30.42138832335295</c:v>
                </c:pt>
                <c:pt idx="38">
                  <c:v>28.690860373717907</c:v>
                </c:pt>
                <c:pt idx="39">
                  <c:v>24.873560562164183</c:v>
                </c:pt>
                <c:pt idx="40">
                  <c:v>23.76066163412769</c:v>
                </c:pt>
                <c:pt idx="41">
                  <c:v>19.923344707560055</c:v>
                </c:pt>
                <c:pt idx="42">
                  <c:v>19.165408088280913</c:v>
                </c:pt>
                <c:pt idx="43">
                  <c:v>16.439029887405777</c:v>
                </c:pt>
                <c:pt idx="44">
                  <c:v>16.149492121950072</c:v>
                </c:pt>
                <c:pt idx="45">
                  <c:v>13.19064687482394</c:v>
                </c:pt>
                <c:pt idx="46">
                  <c:v>11.477467854631218</c:v>
                </c:pt>
                <c:pt idx="47">
                  <c:v>10.730802185383714</c:v>
                </c:pt>
                <c:pt idx="48">
                  <c:v>10.070113094360412</c:v>
                </c:pt>
                <c:pt idx="49">
                  <c:v>9.905063175480588</c:v>
                </c:pt>
                <c:pt idx="50">
                  <c:v>9.14780715965382</c:v>
                </c:pt>
                <c:pt idx="51">
                  <c:v>8.133749239713527</c:v>
                </c:pt>
                <c:pt idx="52">
                  <c:v>6.705219171534327</c:v>
                </c:pt>
                <c:pt idx="53">
                  <c:v>6.093535374725767</c:v>
                </c:pt>
                <c:pt idx="54">
                  <c:v>6.025882870295107</c:v>
                </c:pt>
                <c:pt idx="55">
                  <c:v>5.724278080612444</c:v>
                </c:pt>
                <c:pt idx="56">
                  <c:v>4.89647990585198</c:v>
                </c:pt>
                <c:pt idx="57">
                  <c:v>3.1481346163521935</c:v>
                </c:pt>
                <c:pt idx="58">
                  <c:v>2.814093180532473</c:v>
                </c:pt>
                <c:pt idx="59">
                  <c:v>0.8405283742249914</c:v>
                </c:pt>
                <c:pt idx="60">
                  <c:v>0.8255</c:v>
                </c:pt>
                <c:pt idx="61">
                  <c:v>0.48396409806328305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美容皮肤科</c:v>
                </c:pt>
                <c:pt idx="2">
                  <c:v>综合内科</c:v>
                </c:pt>
                <c:pt idx="3">
                  <c:v>脑病二科</c:v>
                </c:pt>
                <c:pt idx="4">
                  <c:v>妇科</c:v>
                </c:pt>
                <c:pt idx="5">
                  <c:v>医院</c:v>
                </c:pt>
                <c:pt idx="6">
                  <c:v>心病二科</c:v>
                </c:pt>
                <c:pt idx="7">
                  <c:v>消化内科</c:v>
                </c:pt>
                <c:pt idx="8">
                  <c:v>关节骨科</c:v>
                </c:pt>
                <c:pt idx="9">
                  <c:v>血液科</c:v>
                </c:pt>
                <c:pt idx="10">
                  <c:v>肛肠科</c:v>
                </c:pt>
                <c:pt idx="11">
                  <c:v>口腔科</c:v>
                </c:pt>
                <c:pt idx="12">
                  <c:v>小儿骨科</c:v>
                </c:pt>
                <c:pt idx="13">
                  <c:v>男科</c:v>
                </c:pt>
                <c:pt idx="14">
                  <c:v>产科</c:v>
                </c:pt>
                <c:pt idx="15">
                  <c:v>创伤骨科</c:v>
                </c:pt>
                <c:pt idx="16">
                  <c:v>推拿科</c:v>
                </c:pt>
                <c:pt idx="17">
                  <c:v>脊柱骨科</c:v>
                </c:pt>
                <c:pt idx="18">
                  <c:v>心病一科</c:v>
                </c:pt>
                <c:pt idx="19">
                  <c:v>内分泌科</c:v>
                </c:pt>
                <c:pt idx="20">
                  <c:v>胸外科</c:v>
                </c:pt>
                <c:pt idx="21">
                  <c:v>骨科</c:v>
                </c:pt>
                <c:pt idx="22">
                  <c:v>心病三科</c:v>
                </c:pt>
                <c:pt idx="23">
                  <c:v>治未病中心</c:v>
                </c:pt>
                <c:pt idx="24">
                  <c:v>脑病一科</c:v>
                </c:pt>
                <c:pt idx="25">
                  <c:v>心病四科</c:v>
                </c:pt>
                <c:pt idx="26">
                  <c:v>脾胃科消化科合并</c:v>
                </c:pt>
                <c:pt idx="27">
                  <c:v>妇二科</c:v>
                </c:pt>
                <c:pt idx="28">
                  <c:v>皮肤科</c:v>
                </c:pt>
                <c:pt idx="29">
                  <c:v>神经内科</c:v>
                </c:pt>
                <c:pt idx="30">
                  <c:v>身心医学科</c:v>
                </c:pt>
                <c:pt idx="31">
                  <c:v>肾病科</c:v>
                </c:pt>
                <c:pt idx="32">
                  <c:v>运动损伤骨科</c:v>
                </c:pt>
                <c:pt idx="33">
                  <c:v>东区重症医学科</c:v>
                </c:pt>
                <c:pt idx="34">
                  <c:v>风湿病科</c:v>
                </c:pt>
                <c:pt idx="35">
                  <c:v>肿瘤内科</c:v>
                </c:pt>
                <c:pt idx="36">
                  <c:v>肾脏内科</c:v>
                </c:pt>
                <c:pt idx="37">
                  <c:v>康复科</c:v>
                </c:pt>
                <c:pt idx="38">
                  <c:v>中医外治中心</c:v>
                </c:pt>
                <c:pt idx="39">
                  <c:v>肝胆外科</c:v>
                </c:pt>
                <c:pt idx="40">
                  <c:v>微创骨科</c:v>
                </c:pt>
                <c:pt idx="41">
                  <c:v>耳鼻喉科</c:v>
                </c:pt>
                <c:pt idx="42">
                  <c:v>泌尿外科</c:v>
                </c:pt>
                <c:pt idx="43">
                  <c:v>心血管内科</c:v>
                </c:pt>
                <c:pt idx="44">
                  <c:v>显微骨科</c:v>
                </c:pt>
                <c:pt idx="45">
                  <c:v>神经外科</c:v>
                </c:pt>
                <c:pt idx="46">
                  <c:v>脑病三科</c:v>
                </c:pt>
                <c:pt idx="47">
                  <c:v>重症医学科</c:v>
                </c:pt>
                <c:pt idx="48">
                  <c:v>妇科妇二科合并</c:v>
                </c:pt>
                <c:pt idx="49">
                  <c:v>儿科</c:v>
                </c:pt>
                <c:pt idx="50">
                  <c:v>周围血管科</c:v>
                </c:pt>
                <c:pt idx="51">
                  <c:v>肝病科</c:v>
                </c:pt>
                <c:pt idx="52">
                  <c:v>针灸科</c:v>
                </c:pt>
                <c:pt idx="53">
                  <c:v>东区肾病科</c:v>
                </c:pt>
                <c:pt idx="54">
                  <c:v>老年医学科</c:v>
                </c:pt>
                <c:pt idx="55">
                  <c:v>中医经典科</c:v>
                </c:pt>
                <c:pt idx="56">
                  <c:v>乳腺甲状腺外科</c:v>
                </c:pt>
                <c:pt idx="57">
                  <c:v>小儿推拿科</c:v>
                </c:pt>
                <c:pt idx="58">
                  <c:v>脾胃病科</c:v>
                </c:pt>
                <c:pt idx="59">
                  <c:v>西区重症医学科</c:v>
                </c:pt>
                <c:pt idx="60">
                  <c:v>呼吸内科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95.24866443758269</c:v>
                </c:pt>
                <c:pt idx="2">
                  <c:v>93.79961856948673</c:v>
                </c:pt>
                <c:pt idx="3">
                  <c:v>93.66714324378663</c:v>
                </c:pt>
                <c:pt idx="4">
                  <c:v>91.58907653119405</c:v>
                </c:pt>
                <c:pt idx="5">
                  <c:v>90.35684086202619</c:v>
                </c:pt>
                <c:pt idx="6">
                  <c:v>87.10826781835354</c:v>
                </c:pt>
                <c:pt idx="7">
                  <c:v>86.56070488232068</c:v>
                </c:pt>
                <c:pt idx="8">
                  <c:v>84.8988997106962</c:v>
                </c:pt>
                <c:pt idx="9">
                  <c:v>83.54426223808213</c:v>
                </c:pt>
                <c:pt idx="10">
                  <c:v>83.09461442034862</c:v>
                </c:pt>
                <c:pt idx="11">
                  <c:v>79.89775266060914</c:v>
                </c:pt>
                <c:pt idx="12">
                  <c:v>79.35830496515919</c:v>
                </c:pt>
                <c:pt idx="13">
                  <c:v>78.75704395461813</c:v>
                </c:pt>
                <c:pt idx="14">
                  <c:v>75.67523879221365</c:v>
                </c:pt>
                <c:pt idx="15">
                  <c:v>74.19240863619976</c:v>
                </c:pt>
                <c:pt idx="16">
                  <c:v>71.44436327962316</c:v>
                </c:pt>
                <c:pt idx="17">
                  <c:v>70.82211264652581</c:v>
                </c:pt>
                <c:pt idx="18">
                  <c:v>69.8783015107706</c:v>
                </c:pt>
                <c:pt idx="19">
                  <c:v>69.18932435603485</c:v>
                </c:pt>
                <c:pt idx="20">
                  <c:v>68.85619966657113</c:v>
                </c:pt>
                <c:pt idx="21">
                  <c:v>67.52052276395162</c:v>
                </c:pt>
                <c:pt idx="22">
                  <c:v>66.29685186902303</c:v>
                </c:pt>
                <c:pt idx="23">
                  <c:v>63.925728090379586</c:v>
                </c:pt>
                <c:pt idx="24">
                  <c:v>63.90022659458871</c:v>
                </c:pt>
                <c:pt idx="25">
                  <c:v>60.800187313862295</c:v>
                </c:pt>
                <c:pt idx="26">
                  <c:v>58.32504001415075</c:v>
                </c:pt>
                <c:pt idx="27">
                  <c:v>58.007476532073746</c:v>
                </c:pt>
                <c:pt idx="28">
                  <c:v>53.15826862886806</c:v>
                </c:pt>
                <c:pt idx="29">
                  <c:v>51.308958517114945</c:v>
                </c:pt>
                <c:pt idx="30">
                  <c:v>50.18577579764341</c:v>
                </c:pt>
                <c:pt idx="31">
                  <c:v>46.28588599361372</c:v>
                </c:pt>
                <c:pt idx="32">
                  <c:v>37.640929857096395</c:v>
                </c:pt>
                <c:pt idx="33">
                  <c:v>35.88431645746655</c:v>
                </c:pt>
                <c:pt idx="34">
                  <c:v>35.13309838822121</c:v>
                </c:pt>
                <c:pt idx="35">
                  <c:v>35.06158025816877</c:v>
                </c:pt>
                <c:pt idx="36">
                  <c:v>34.37483242074055</c:v>
                </c:pt>
                <c:pt idx="37">
                  <c:v>33.68201740910401</c:v>
                </c:pt>
                <c:pt idx="38">
                  <c:v>32.911370822111174</c:v>
                </c:pt>
                <c:pt idx="39">
                  <c:v>30.9020632325691</c:v>
                </c:pt>
                <c:pt idx="40">
                  <c:v>30.873721312359038</c:v>
                </c:pt>
                <c:pt idx="41">
                  <c:v>30.615777666053788</c:v>
                </c:pt>
                <c:pt idx="42">
                  <c:v>30.4796999596757</c:v>
                </c:pt>
                <c:pt idx="43">
                  <c:v>29.454032762682104</c:v>
                </c:pt>
                <c:pt idx="44">
                  <c:v>29.264385346776443</c:v>
                </c:pt>
                <c:pt idx="45">
                  <c:v>28.144103427063968</c:v>
                </c:pt>
                <c:pt idx="46">
                  <c:v>22.929589213526192</c:v>
                </c:pt>
                <c:pt idx="47">
                  <c:v>22.767828939474267</c:v>
                </c:pt>
                <c:pt idx="48">
                  <c:v>19.879661219741074</c:v>
                </c:pt>
                <c:pt idx="49">
                  <c:v>18.523440229826683</c:v>
                </c:pt>
                <c:pt idx="50">
                  <c:v>16.60220235965264</c:v>
                </c:pt>
                <c:pt idx="51">
                  <c:v>16.515233652388716</c:v>
                </c:pt>
                <c:pt idx="52">
                  <c:v>15.75944629883197</c:v>
                </c:pt>
                <c:pt idx="53">
                  <c:v>15.175918369217122</c:v>
                </c:pt>
                <c:pt idx="54">
                  <c:v>12.866823645619085</c:v>
                </c:pt>
                <c:pt idx="55">
                  <c:v>9.48349429007882</c:v>
                </c:pt>
                <c:pt idx="56">
                  <c:v>7.548294926068078</c:v>
                </c:pt>
                <c:pt idx="57">
                  <c:v>3.9128050070653004</c:v>
                </c:pt>
                <c:pt idx="58">
                  <c:v>3.8238580821487567</c:v>
                </c:pt>
                <c:pt idx="59">
                  <c:v>2.7798548762648867</c:v>
                </c:pt>
                <c:pt idx="60">
                  <c:v>2.1855460173323626</c:v>
                </c:pt>
                <c:pt idx="61">
                  <c:v>0.7747801558744439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口腔科</c:v>
                </c:pt>
                <c:pt idx="2">
                  <c:v>康复科</c:v>
                </c:pt>
                <c:pt idx="3">
                  <c:v>小儿骨科</c:v>
                </c:pt>
                <c:pt idx="4">
                  <c:v>血液科</c:v>
                </c:pt>
                <c:pt idx="5">
                  <c:v>东区肾病科</c:v>
                </c:pt>
                <c:pt idx="6">
                  <c:v>肛肠科</c:v>
                </c:pt>
                <c:pt idx="7">
                  <c:v>心病三科</c:v>
                </c:pt>
                <c:pt idx="8">
                  <c:v>脾胃病科</c:v>
                </c:pt>
                <c:pt idx="9">
                  <c:v>小儿推拿科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医院</c:v>
                </c:pt>
                <c:pt idx="13">
                  <c:v>创伤骨科</c:v>
                </c:pt>
                <c:pt idx="14">
                  <c:v>神经内科</c:v>
                </c:pt>
                <c:pt idx="15">
                  <c:v>脑病三科</c:v>
                </c:pt>
                <c:pt idx="16">
                  <c:v>运动损伤骨科</c:v>
                </c:pt>
                <c:pt idx="17">
                  <c:v>肾脏内科</c:v>
                </c:pt>
                <c:pt idx="18">
                  <c:v>肝胆外科</c:v>
                </c:pt>
                <c:pt idx="19">
                  <c:v>综合内科</c:v>
                </c:pt>
                <c:pt idx="20">
                  <c:v>呼吸内科</c:v>
                </c:pt>
                <c:pt idx="21">
                  <c:v>风湿病科</c:v>
                </c:pt>
                <c:pt idx="22">
                  <c:v>胸外科</c:v>
                </c:pt>
                <c:pt idx="23">
                  <c:v>脾胃科消化科合并</c:v>
                </c:pt>
                <c:pt idx="24">
                  <c:v>消化内科</c:v>
                </c:pt>
                <c:pt idx="25">
                  <c:v>心病一科</c:v>
                </c:pt>
                <c:pt idx="26">
                  <c:v>肝病科</c:v>
                </c:pt>
                <c:pt idx="27">
                  <c:v>儿科</c:v>
                </c:pt>
                <c:pt idx="28">
                  <c:v>泌尿外科</c:v>
                </c:pt>
                <c:pt idx="29">
                  <c:v>产科</c:v>
                </c:pt>
                <c:pt idx="30">
                  <c:v>重症医学科</c:v>
                </c:pt>
                <c:pt idx="31">
                  <c:v>脑病二科</c:v>
                </c:pt>
                <c:pt idx="32">
                  <c:v>妇科</c:v>
                </c:pt>
                <c:pt idx="33">
                  <c:v>乳腺甲状腺外科</c:v>
                </c:pt>
                <c:pt idx="34">
                  <c:v>骨科</c:v>
                </c:pt>
                <c:pt idx="35">
                  <c:v>关节骨科</c:v>
                </c:pt>
                <c:pt idx="36">
                  <c:v>内分泌科</c:v>
                </c:pt>
                <c:pt idx="37">
                  <c:v>脊柱骨科</c:v>
                </c:pt>
                <c:pt idx="38">
                  <c:v>东区重症医学科</c:v>
                </c:pt>
                <c:pt idx="39">
                  <c:v>心病四科</c:v>
                </c:pt>
                <c:pt idx="40">
                  <c:v>眼科</c:v>
                </c:pt>
                <c:pt idx="41">
                  <c:v>脑病一科</c:v>
                </c:pt>
                <c:pt idx="42">
                  <c:v>身心医学科</c:v>
                </c:pt>
                <c:pt idx="43">
                  <c:v>显微骨科</c:v>
                </c:pt>
                <c:pt idx="44">
                  <c:v>妇科妇二科合并</c:v>
                </c:pt>
                <c:pt idx="45">
                  <c:v>西区重症医学科</c:v>
                </c:pt>
                <c:pt idx="46">
                  <c:v>耳鼻喉科</c:v>
                </c:pt>
                <c:pt idx="47">
                  <c:v>推拿科</c:v>
                </c:pt>
                <c:pt idx="48">
                  <c:v>中医经典科</c:v>
                </c:pt>
                <c:pt idx="49">
                  <c:v>肿瘤内科</c:v>
                </c:pt>
                <c:pt idx="50">
                  <c:v>老年医学科</c:v>
                </c:pt>
                <c:pt idx="51">
                  <c:v>心血管内科</c:v>
                </c:pt>
                <c:pt idx="52">
                  <c:v>针灸科</c:v>
                </c:pt>
                <c:pt idx="53">
                  <c:v>男科</c:v>
                </c:pt>
                <c:pt idx="54">
                  <c:v>微创骨科</c:v>
                </c:pt>
                <c:pt idx="55">
                  <c:v>治未病中心</c:v>
                </c:pt>
                <c:pt idx="56">
                  <c:v>肾病科</c:v>
                </c:pt>
                <c:pt idx="57">
                  <c:v>皮肤科</c:v>
                </c:pt>
                <c:pt idx="58">
                  <c:v>周围血管科</c:v>
                </c:pt>
                <c:pt idx="59">
                  <c:v>中医外治中心</c:v>
                </c:pt>
                <c:pt idx="60">
                  <c:v>美容皮肤科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96.41102694346016</c:v>
                </c:pt>
                <c:pt idx="2">
                  <c:v>94.31673560353151</c:v>
                </c:pt>
                <c:pt idx="3">
                  <c:v>92.41123456002437</c:v>
                </c:pt>
                <c:pt idx="4">
                  <c:v>90.55209483621255</c:v>
                </c:pt>
                <c:pt idx="5">
                  <c:v>89.90824624921758</c:v>
                </c:pt>
                <c:pt idx="6">
                  <c:v>88.25376662569997</c:v>
                </c:pt>
                <c:pt idx="7">
                  <c:v>83.96264009696873</c:v>
                </c:pt>
                <c:pt idx="8">
                  <c:v>82.40243096802041</c:v>
                </c:pt>
                <c:pt idx="9">
                  <c:v>80.15318447617496</c:v>
                </c:pt>
                <c:pt idx="10">
                  <c:v>78.55628862121564</c:v>
                </c:pt>
                <c:pt idx="11">
                  <c:v>76.40361470345275</c:v>
                </c:pt>
                <c:pt idx="12">
                  <c:v>73.24834047548559</c:v>
                </c:pt>
                <c:pt idx="13">
                  <c:v>71.66996331870568</c:v>
                </c:pt>
                <c:pt idx="14">
                  <c:v>70.57724108976542</c:v>
                </c:pt>
                <c:pt idx="15">
                  <c:v>70.21647376839091</c:v>
                </c:pt>
                <c:pt idx="16">
                  <c:v>69.48719321227559</c:v>
                </c:pt>
                <c:pt idx="17">
                  <c:v>68.79486510624973</c:v>
                </c:pt>
                <c:pt idx="18">
                  <c:v>68.17034917998329</c:v>
                </c:pt>
                <c:pt idx="19">
                  <c:v>66.71570558498975</c:v>
                </c:pt>
                <c:pt idx="20">
                  <c:v>66.3021846922519</c:v>
                </c:pt>
                <c:pt idx="21">
                  <c:v>66.10596129968694</c:v>
                </c:pt>
                <c:pt idx="22">
                  <c:v>65.12564149911938</c:v>
                </c:pt>
                <c:pt idx="23">
                  <c:v>64.4191546590319</c:v>
                </c:pt>
                <c:pt idx="24">
                  <c:v>61.36741230299618</c:v>
                </c:pt>
                <c:pt idx="25">
                  <c:v>58.128233510005074</c:v>
                </c:pt>
                <c:pt idx="26">
                  <c:v>49.17268424411351</c:v>
                </c:pt>
                <c:pt idx="27">
                  <c:v>48.527106799018355</c:v>
                </c:pt>
                <c:pt idx="28">
                  <c:v>48.01043790270318</c:v>
                </c:pt>
                <c:pt idx="29">
                  <c:v>46.64520055968883</c:v>
                </c:pt>
                <c:pt idx="30">
                  <c:v>46.16182597667</c:v>
                </c:pt>
                <c:pt idx="31">
                  <c:v>45.635865838287906</c:v>
                </c:pt>
                <c:pt idx="32">
                  <c:v>40.2469580838425</c:v>
                </c:pt>
                <c:pt idx="33">
                  <c:v>36.8451700338435</c:v>
                </c:pt>
                <c:pt idx="34">
                  <c:v>36.59559981776905</c:v>
                </c:pt>
                <c:pt idx="35">
                  <c:v>34.198233869902154</c:v>
                </c:pt>
                <c:pt idx="36">
                  <c:v>33.253951325159285</c:v>
                </c:pt>
                <c:pt idx="37">
                  <c:v>32.82283399293752</c:v>
                </c:pt>
                <c:pt idx="38">
                  <c:v>32.02363541107639</c:v>
                </c:pt>
                <c:pt idx="39">
                  <c:v>31.335337395479527</c:v>
                </c:pt>
                <c:pt idx="40">
                  <c:v>30.565434686688082</c:v>
                </c:pt>
                <c:pt idx="41">
                  <c:v>30.211625468435162</c:v>
                </c:pt>
                <c:pt idx="42">
                  <c:v>29.641115781910703</c:v>
                </c:pt>
                <c:pt idx="43">
                  <c:v>27.22253338349169</c:v>
                </c:pt>
                <c:pt idx="44">
                  <c:v>26.896581439750264</c:v>
                </c:pt>
                <c:pt idx="45">
                  <c:v>25.076081109621246</c:v>
                </c:pt>
                <c:pt idx="46">
                  <c:v>23.35113438783491</c:v>
                </c:pt>
                <c:pt idx="47">
                  <c:v>22.917971773260266</c:v>
                </c:pt>
                <c:pt idx="48">
                  <c:v>22.91309959603826</c:v>
                </c:pt>
                <c:pt idx="49">
                  <c:v>22.105233161524126</c:v>
                </c:pt>
                <c:pt idx="50">
                  <c:v>21.109678794304898</c:v>
                </c:pt>
                <c:pt idx="51">
                  <c:v>20.366495939763514</c:v>
                </c:pt>
                <c:pt idx="52">
                  <c:v>18.80923699686265</c:v>
                </c:pt>
                <c:pt idx="53">
                  <c:v>15.396235100084409</c:v>
                </c:pt>
                <c:pt idx="54">
                  <c:v>14.148866553365712</c:v>
                </c:pt>
                <c:pt idx="55">
                  <c:v>13.81877437251393</c:v>
                </c:pt>
                <c:pt idx="56">
                  <c:v>13.06684040449697</c:v>
                </c:pt>
                <c:pt idx="57">
                  <c:v>12.613107961544221</c:v>
                </c:pt>
                <c:pt idx="58">
                  <c:v>11.036894642764691</c:v>
                </c:pt>
                <c:pt idx="59">
                  <c:v>4.814428965086347</c:v>
                </c:pt>
                <c:pt idx="60">
                  <c:v>2.021351952965311</c:v>
                </c:pt>
                <c:pt idx="61">
                  <c:v>1.5310531921682187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男科</c:v>
                </c:pt>
                <c:pt idx="2">
                  <c:v>治未病中心</c:v>
                </c:pt>
                <c:pt idx="3">
                  <c:v>普通外科</c:v>
                </c:pt>
                <c:pt idx="4">
                  <c:v>呼吸内科</c:v>
                </c:pt>
                <c:pt idx="5">
                  <c:v>乳腺甲状腺外科</c:v>
                </c:pt>
                <c:pt idx="6">
                  <c:v>消化内科</c:v>
                </c:pt>
                <c:pt idx="7">
                  <c:v>妇二科</c:v>
                </c:pt>
                <c:pt idx="8">
                  <c:v>儿科</c:v>
                </c:pt>
                <c:pt idx="9">
                  <c:v>泌尿外科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心病三科</c:v>
                </c:pt>
                <c:pt idx="13">
                  <c:v>肛肠科</c:v>
                </c:pt>
                <c:pt idx="14">
                  <c:v>耳鼻喉科</c:v>
                </c:pt>
                <c:pt idx="15">
                  <c:v>肝胆外科</c:v>
                </c:pt>
                <c:pt idx="16">
                  <c:v>针灸科</c:v>
                </c:pt>
                <c:pt idx="17">
                  <c:v>心病一科</c:v>
                </c:pt>
                <c:pt idx="18">
                  <c:v>东区肾病科</c:v>
                </c:pt>
                <c:pt idx="19">
                  <c:v>骨科</c:v>
                </c:pt>
                <c:pt idx="20">
                  <c:v>脑病二科</c:v>
                </c:pt>
                <c:pt idx="21">
                  <c:v>关节骨科</c:v>
                </c:pt>
                <c:pt idx="22">
                  <c:v>创伤骨科</c:v>
                </c:pt>
                <c:pt idx="23">
                  <c:v>小儿推拿科</c:v>
                </c:pt>
                <c:pt idx="24">
                  <c:v>中医经典科</c:v>
                </c:pt>
                <c:pt idx="25">
                  <c:v>产科</c:v>
                </c:pt>
                <c:pt idx="26">
                  <c:v>脾胃科消化科合并</c:v>
                </c:pt>
                <c:pt idx="27">
                  <c:v>心病二科</c:v>
                </c:pt>
                <c:pt idx="28">
                  <c:v>心病四科</c:v>
                </c:pt>
                <c:pt idx="29">
                  <c:v>口腔科</c:v>
                </c:pt>
                <c:pt idx="30">
                  <c:v>胸外科</c:v>
                </c:pt>
                <c:pt idx="31">
                  <c:v>眼科</c:v>
                </c:pt>
                <c:pt idx="32">
                  <c:v>脑病一科</c:v>
                </c:pt>
                <c:pt idx="33">
                  <c:v>重症医学科</c:v>
                </c:pt>
                <c:pt idx="34">
                  <c:v>中医外治中心</c:v>
                </c:pt>
                <c:pt idx="35">
                  <c:v>脊柱骨科</c:v>
                </c:pt>
                <c:pt idx="36">
                  <c:v>脑病三科</c:v>
                </c:pt>
                <c:pt idx="37">
                  <c:v>微创骨科</c:v>
                </c:pt>
                <c:pt idx="38">
                  <c:v>肝病科</c:v>
                </c:pt>
                <c:pt idx="39">
                  <c:v>风湿病科</c:v>
                </c:pt>
                <c:pt idx="40">
                  <c:v>脾胃病科</c:v>
                </c:pt>
                <c:pt idx="41">
                  <c:v>周围血管科</c:v>
                </c:pt>
                <c:pt idx="42">
                  <c:v>神经外科</c:v>
                </c:pt>
                <c:pt idx="43">
                  <c:v>综合内科</c:v>
                </c:pt>
                <c:pt idx="44">
                  <c:v>肾脏内科</c:v>
                </c:pt>
                <c:pt idx="45">
                  <c:v>小儿骨科</c:v>
                </c:pt>
                <c:pt idx="46">
                  <c:v>康复科</c:v>
                </c:pt>
                <c:pt idx="47">
                  <c:v>血液科</c:v>
                </c:pt>
                <c:pt idx="48">
                  <c:v>东区重症医学科</c:v>
                </c:pt>
                <c:pt idx="49">
                  <c:v>心血管内科</c:v>
                </c:pt>
                <c:pt idx="50">
                  <c:v>身心医学科</c:v>
                </c:pt>
                <c:pt idx="51">
                  <c:v>显微骨科</c:v>
                </c:pt>
                <c:pt idx="52">
                  <c:v>妇科</c:v>
                </c:pt>
                <c:pt idx="53">
                  <c:v>妇科妇二科合并</c:v>
                </c:pt>
                <c:pt idx="54">
                  <c:v>推拿科</c:v>
                </c:pt>
                <c:pt idx="55">
                  <c:v>肾病科</c:v>
                </c:pt>
                <c:pt idx="56">
                  <c:v>肿瘤内科</c:v>
                </c:pt>
                <c:pt idx="57">
                  <c:v>老年医学科</c:v>
                </c:pt>
                <c:pt idx="58">
                  <c:v>医院</c:v>
                </c:pt>
                <c:pt idx="59">
                  <c:v>西区重症医学科</c:v>
                </c:pt>
                <c:pt idx="60">
                  <c:v>皮肤科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92.38448671324576</c:v>
                </c:pt>
                <c:pt idx="2">
                  <c:v>91.55345541379076</c:v>
                </c:pt>
                <c:pt idx="3">
                  <c:v>91.51831638309444</c:v>
                </c:pt>
                <c:pt idx="4">
                  <c:v>89.52195708505916</c:v>
                </c:pt>
                <c:pt idx="5">
                  <c:v>86.81423409868204</c:v>
                </c:pt>
                <c:pt idx="6">
                  <c:v>85.54653163386787</c:v>
                </c:pt>
                <c:pt idx="7">
                  <c:v>81.71201980239681</c:v>
                </c:pt>
                <c:pt idx="8">
                  <c:v>79.8658190335632</c:v>
                </c:pt>
                <c:pt idx="9">
                  <c:v>79.51083378605034</c:v>
                </c:pt>
                <c:pt idx="10">
                  <c:v>79.28088350491682</c:v>
                </c:pt>
                <c:pt idx="11">
                  <c:v>78.52918569582684</c:v>
                </c:pt>
                <c:pt idx="12">
                  <c:v>76.67559263488758</c:v>
                </c:pt>
                <c:pt idx="13">
                  <c:v>75.78186667285037</c:v>
                </c:pt>
                <c:pt idx="14">
                  <c:v>74.41182054974108</c:v>
                </c:pt>
                <c:pt idx="15">
                  <c:v>73.3900326121316</c:v>
                </c:pt>
                <c:pt idx="16">
                  <c:v>72.51108467491662</c:v>
                </c:pt>
                <c:pt idx="17">
                  <c:v>70.80132923762642</c:v>
                </c:pt>
                <c:pt idx="18">
                  <c:v>70.78890283668837</c:v>
                </c:pt>
                <c:pt idx="19">
                  <c:v>70.16912786055708</c:v>
                </c:pt>
                <c:pt idx="20">
                  <c:v>67.5677218298636</c:v>
                </c:pt>
                <c:pt idx="21">
                  <c:v>66.87119035847039</c:v>
                </c:pt>
                <c:pt idx="22">
                  <c:v>64.26965933880116</c:v>
                </c:pt>
                <c:pt idx="23">
                  <c:v>62.91488369695789</c:v>
                </c:pt>
                <c:pt idx="24">
                  <c:v>61.185058345039636</c:v>
                </c:pt>
                <c:pt idx="25">
                  <c:v>59.33383862267321</c:v>
                </c:pt>
                <c:pt idx="26">
                  <c:v>58.418811272131315</c:v>
                </c:pt>
                <c:pt idx="27">
                  <c:v>57.99829724974053</c:v>
                </c:pt>
                <c:pt idx="28">
                  <c:v>57.37929189858742</c:v>
                </c:pt>
                <c:pt idx="29">
                  <c:v>55.20565187763213</c:v>
                </c:pt>
                <c:pt idx="30">
                  <c:v>54.809609393476514</c:v>
                </c:pt>
                <c:pt idx="31">
                  <c:v>52.11677187227109</c:v>
                </c:pt>
                <c:pt idx="32">
                  <c:v>49.4160997938985</c:v>
                </c:pt>
                <c:pt idx="33">
                  <c:v>47.63279343781934</c:v>
                </c:pt>
                <c:pt idx="34">
                  <c:v>46.053992793222115</c:v>
                </c:pt>
                <c:pt idx="35">
                  <c:v>45.568165014580636</c:v>
                </c:pt>
                <c:pt idx="36">
                  <c:v>44.36367529907713</c:v>
                </c:pt>
                <c:pt idx="37">
                  <c:v>43.5151489767039</c:v>
                </c:pt>
                <c:pt idx="38">
                  <c:v>42.12878052704184</c:v>
                </c:pt>
                <c:pt idx="39">
                  <c:v>41.51185488505774</c:v>
                </c:pt>
                <c:pt idx="40">
                  <c:v>38.65437290478172</c:v>
                </c:pt>
                <c:pt idx="41">
                  <c:v>36.37650917532672</c:v>
                </c:pt>
                <c:pt idx="42">
                  <c:v>35.81312779532476</c:v>
                </c:pt>
                <c:pt idx="43">
                  <c:v>35.62346350218185</c:v>
                </c:pt>
                <c:pt idx="44">
                  <c:v>33.41607922915467</c:v>
                </c:pt>
                <c:pt idx="45">
                  <c:v>32.528375948892155</c:v>
                </c:pt>
                <c:pt idx="46">
                  <c:v>31.020610355245754</c:v>
                </c:pt>
                <c:pt idx="47">
                  <c:v>30.935919070974155</c:v>
                </c:pt>
                <c:pt idx="48">
                  <c:v>30.311739569451174</c:v>
                </c:pt>
                <c:pt idx="49">
                  <c:v>27.026240360820044</c:v>
                </c:pt>
                <c:pt idx="50">
                  <c:v>26.99196971146496</c:v>
                </c:pt>
                <c:pt idx="51">
                  <c:v>22.44008357813872</c:v>
                </c:pt>
                <c:pt idx="52">
                  <c:v>21.591858154246562</c:v>
                </c:pt>
                <c:pt idx="53">
                  <c:v>20.879693147500227</c:v>
                </c:pt>
                <c:pt idx="54">
                  <c:v>19.81326757935216</c:v>
                </c:pt>
                <c:pt idx="55">
                  <c:v>19.372335648672557</c:v>
                </c:pt>
                <c:pt idx="56">
                  <c:v>18.450296085267606</c:v>
                </c:pt>
                <c:pt idx="57">
                  <c:v>11.542948482873053</c:v>
                </c:pt>
                <c:pt idx="58">
                  <c:v>7.4170324225296245</c:v>
                </c:pt>
                <c:pt idx="59">
                  <c:v>7.372948254677293</c:v>
                </c:pt>
                <c:pt idx="60">
                  <c:v>0.4400375757002362</c:v>
                </c:pt>
                <c:pt idx="61">
                  <c:v>0.032776554831293055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小儿推拿科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心病二科</c:v>
                </c:pt>
                <c:pt idx="5">
                  <c:v>重症医学科</c:v>
                </c:pt>
                <c:pt idx="6">
                  <c:v>肝胆外科</c:v>
                </c:pt>
                <c:pt idx="7">
                  <c:v>内分泌科</c:v>
                </c:pt>
                <c:pt idx="8">
                  <c:v>妇科妇二科合并</c:v>
                </c:pt>
                <c:pt idx="9">
                  <c:v>脾胃病科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脾胃科消化科合并</c:v>
                </c:pt>
                <c:pt idx="13">
                  <c:v>胸外科</c:v>
                </c:pt>
                <c:pt idx="14">
                  <c:v>综合内科</c:v>
                </c:pt>
                <c:pt idx="15">
                  <c:v>肿瘤内科</c:v>
                </c:pt>
                <c:pt idx="16">
                  <c:v>身心医学科</c:v>
                </c:pt>
                <c:pt idx="17">
                  <c:v>康复科</c:v>
                </c:pt>
                <c:pt idx="18">
                  <c:v>医院</c:v>
                </c:pt>
                <c:pt idx="19">
                  <c:v>美容皮肤科</c:v>
                </c:pt>
                <c:pt idx="20">
                  <c:v>微创骨科</c:v>
                </c:pt>
                <c:pt idx="21">
                  <c:v>普通外科</c:v>
                </c:pt>
                <c:pt idx="22">
                  <c:v>心病一科</c:v>
                </c:pt>
                <c:pt idx="23">
                  <c:v>妇二科</c:v>
                </c:pt>
                <c:pt idx="24">
                  <c:v>口腔科</c:v>
                </c:pt>
                <c:pt idx="25">
                  <c:v>小儿骨科</c:v>
                </c:pt>
                <c:pt idx="26">
                  <c:v>神经内科</c:v>
                </c:pt>
                <c:pt idx="27">
                  <c:v>心病三科</c:v>
                </c:pt>
                <c:pt idx="28">
                  <c:v>儿科</c:v>
                </c:pt>
                <c:pt idx="29">
                  <c:v>东区重症医学科</c:v>
                </c:pt>
                <c:pt idx="30">
                  <c:v>妇科</c:v>
                </c:pt>
                <c:pt idx="31">
                  <c:v>耳鼻喉科</c:v>
                </c:pt>
                <c:pt idx="32">
                  <c:v>消化内科</c:v>
                </c:pt>
                <c:pt idx="33">
                  <c:v>肝病科</c:v>
                </c:pt>
                <c:pt idx="34">
                  <c:v>关节骨科</c:v>
                </c:pt>
                <c:pt idx="35">
                  <c:v>显微骨科</c:v>
                </c:pt>
                <c:pt idx="36">
                  <c:v>中医外治中心</c:v>
                </c:pt>
                <c:pt idx="37">
                  <c:v>推拿科</c:v>
                </c:pt>
                <c:pt idx="38">
                  <c:v>男科</c:v>
                </c:pt>
                <c:pt idx="39">
                  <c:v>周围血管科</c:v>
                </c:pt>
                <c:pt idx="40">
                  <c:v>中医经典科</c:v>
                </c:pt>
                <c:pt idx="41">
                  <c:v>乳腺甲状腺外科</c:v>
                </c:pt>
                <c:pt idx="42">
                  <c:v>神经外科</c:v>
                </c:pt>
                <c:pt idx="43">
                  <c:v>眼科</c:v>
                </c:pt>
                <c:pt idx="44">
                  <c:v>创伤骨科</c:v>
                </c:pt>
                <c:pt idx="45">
                  <c:v>骨科</c:v>
                </c:pt>
                <c:pt idx="46">
                  <c:v>运动损伤骨科</c:v>
                </c:pt>
                <c:pt idx="47">
                  <c:v>皮肤科</c:v>
                </c:pt>
                <c:pt idx="48">
                  <c:v>脑病三科</c:v>
                </c:pt>
                <c:pt idx="49">
                  <c:v>针灸科</c:v>
                </c:pt>
                <c:pt idx="50">
                  <c:v>风湿病科</c:v>
                </c:pt>
                <c:pt idx="51">
                  <c:v>肾脏内科</c:v>
                </c:pt>
                <c:pt idx="52">
                  <c:v>心血管内科</c:v>
                </c:pt>
                <c:pt idx="53">
                  <c:v>脑病二科</c:v>
                </c:pt>
                <c:pt idx="54">
                  <c:v>肛肠科</c:v>
                </c:pt>
                <c:pt idx="55">
                  <c:v>脑病一科</c:v>
                </c:pt>
                <c:pt idx="56">
                  <c:v>脊柱骨科</c:v>
                </c:pt>
                <c:pt idx="57">
                  <c:v>肾病科</c:v>
                </c:pt>
                <c:pt idx="58">
                  <c:v>呼吸内科</c:v>
                </c:pt>
                <c:pt idx="59">
                  <c:v>产科</c:v>
                </c:pt>
                <c:pt idx="60">
                  <c:v>西区重症医学科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96.16701922587553</c:v>
                </c:pt>
                <c:pt idx="2">
                  <c:v>96.01902103738774</c:v>
                </c:pt>
                <c:pt idx="3">
                  <c:v>93.9583157408853</c:v>
                </c:pt>
                <c:pt idx="4">
                  <c:v>92.99288681453808</c:v>
                </c:pt>
                <c:pt idx="5">
                  <c:v>92.05236953129099</c:v>
                </c:pt>
                <c:pt idx="6">
                  <c:v>90.8051244444289</c:v>
                </c:pt>
                <c:pt idx="7">
                  <c:v>90.32007457146955</c:v>
                </c:pt>
                <c:pt idx="8">
                  <c:v>89.10717417753631</c:v>
                </c:pt>
                <c:pt idx="9">
                  <c:v>87.20370360660361</c:v>
                </c:pt>
                <c:pt idx="10">
                  <c:v>86.03482332386557</c:v>
                </c:pt>
                <c:pt idx="11">
                  <c:v>84.52945406404926</c:v>
                </c:pt>
                <c:pt idx="12">
                  <c:v>83.64364668866008</c:v>
                </c:pt>
                <c:pt idx="13">
                  <c:v>82.3868419272153</c:v>
                </c:pt>
                <c:pt idx="14">
                  <c:v>81.1535332049004</c:v>
                </c:pt>
                <c:pt idx="15">
                  <c:v>80.64014778943861</c:v>
                </c:pt>
                <c:pt idx="16">
                  <c:v>80.60976741277177</c:v>
                </c:pt>
                <c:pt idx="17">
                  <c:v>76.39064818371202</c:v>
                </c:pt>
                <c:pt idx="18">
                  <c:v>74.49025134383571</c:v>
                </c:pt>
                <c:pt idx="19">
                  <c:v>72.51459737597857</c:v>
                </c:pt>
                <c:pt idx="20">
                  <c:v>72.32923986840302</c:v>
                </c:pt>
                <c:pt idx="21">
                  <c:v>71.24019464978149</c:v>
                </c:pt>
                <c:pt idx="22">
                  <c:v>71.04176382767375</c:v>
                </c:pt>
                <c:pt idx="23">
                  <c:v>68.77847868076907</c:v>
                </c:pt>
                <c:pt idx="24">
                  <c:v>65.51632049256055</c:v>
                </c:pt>
                <c:pt idx="25">
                  <c:v>61.611910226902026</c:v>
                </c:pt>
                <c:pt idx="26">
                  <c:v>61.16399828580275</c:v>
                </c:pt>
                <c:pt idx="27">
                  <c:v>61.122113558138544</c:v>
                </c:pt>
                <c:pt idx="28">
                  <c:v>60.34281942723214</c:v>
                </c:pt>
                <c:pt idx="29">
                  <c:v>59.26272030277957</c:v>
                </c:pt>
                <c:pt idx="30">
                  <c:v>56.518463960676634</c:v>
                </c:pt>
                <c:pt idx="31">
                  <c:v>56.163847176001916</c:v>
                </c:pt>
                <c:pt idx="32">
                  <c:v>55.35615887084375</c:v>
                </c:pt>
                <c:pt idx="33">
                  <c:v>54.40749931562179</c:v>
                </c:pt>
                <c:pt idx="34">
                  <c:v>54.19034611889133</c:v>
                </c:pt>
                <c:pt idx="35">
                  <c:v>53.44799352069797</c:v>
                </c:pt>
                <c:pt idx="36">
                  <c:v>51.34885721361759</c:v>
                </c:pt>
                <c:pt idx="37">
                  <c:v>41.4159923207476</c:v>
                </c:pt>
                <c:pt idx="38">
                  <c:v>35.82809868412027</c:v>
                </c:pt>
                <c:pt idx="39">
                  <c:v>35.2431287889452</c:v>
                </c:pt>
                <c:pt idx="40">
                  <c:v>35.19104540590705</c:v>
                </c:pt>
                <c:pt idx="41">
                  <c:v>34.95273831423707</c:v>
                </c:pt>
                <c:pt idx="42">
                  <c:v>33.69281656695586</c:v>
                </c:pt>
                <c:pt idx="43">
                  <c:v>32.240481704351986</c:v>
                </c:pt>
                <c:pt idx="44">
                  <c:v>31.398598561319215</c:v>
                </c:pt>
                <c:pt idx="45">
                  <c:v>28.34035553936876</c:v>
                </c:pt>
                <c:pt idx="46">
                  <c:v>27.901067006486823</c:v>
                </c:pt>
                <c:pt idx="47">
                  <c:v>20.85537452159172</c:v>
                </c:pt>
                <c:pt idx="48">
                  <c:v>20.024123373500437</c:v>
                </c:pt>
                <c:pt idx="49">
                  <c:v>17.05791608191687</c:v>
                </c:pt>
                <c:pt idx="50">
                  <c:v>16.718799514442352</c:v>
                </c:pt>
                <c:pt idx="51">
                  <c:v>16.49723498276019</c:v>
                </c:pt>
                <c:pt idx="52">
                  <c:v>16.153902383802542</c:v>
                </c:pt>
                <c:pt idx="53">
                  <c:v>11.30050368500377</c:v>
                </c:pt>
                <c:pt idx="54">
                  <c:v>10.090450406205465</c:v>
                </c:pt>
                <c:pt idx="55">
                  <c:v>9.609955683120642</c:v>
                </c:pt>
                <c:pt idx="56">
                  <c:v>8.905191382454824</c:v>
                </c:pt>
                <c:pt idx="57">
                  <c:v>5.977880188420337</c:v>
                </c:pt>
                <c:pt idx="58">
                  <c:v>4.381595985953091</c:v>
                </c:pt>
                <c:pt idx="59">
                  <c:v>4.119005634436612</c:v>
                </c:pt>
                <c:pt idx="60">
                  <c:v>3.1706511230755074</c:v>
                </c:pt>
                <c:pt idx="61">
                  <c:v>1.447863902080204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男科</c:v>
                </c:pt>
                <c:pt idx="2">
                  <c:v>小儿骨科</c:v>
                </c:pt>
                <c:pt idx="3">
                  <c:v>内分泌科</c:v>
                </c:pt>
                <c:pt idx="4">
                  <c:v>创伤骨科</c:v>
                </c:pt>
                <c:pt idx="5">
                  <c:v>普通外科</c:v>
                </c:pt>
                <c:pt idx="6">
                  <c:v>口腔科</c:v>
                </c:pt>
                <c:pt idx="7">
                  <c:v>风湿病科</c:v>
                </c:pt>
                <c:pt idx="8">
                  <c:v>肝胆外科</c:v>
                </c:pt>
                <c:pt idx="9">
                  <c:v>脊柱骨科</c:v>
                </c:pt>
                <c:pt idx="10">
                  <c:v>肾脏内科</c:v>
                </c:pt>
                <c:pt idx="11">
                  <c:v>美容皮肤科</c:v>
                </c:pt>
                <c:pt idx="12">
                  <c:v>医院</c:v>
                </c:pt>
                <c:pt idx="13">
                  <c:v>脾胃科消化科合并</c:v>
                </c:pt>
                <c:pt idx="14">
                  <c:v>神经外科</c:v>
                </c:pt>
                <c:pt idx="15">
                  <c:v>西区重症医学科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东区肾病科</c:v>
                </c:pt>
                <c:pt idx="19">
                  <c:v>心病二科</c:v>
                </c:pt>
                <c:pt idx="20">
                  <c:v>产科</c:v>
                </c:pt>
                <c:pt idx="21">
                  <c:v>重症医学科</c:v>
                </c:pt>
                <c:pt idx="22">
                  <c:v>血液科</c:v>
                </c:pt>
                <c:pt idx="23">
                  <c:v>心血管内科</c:v>
                </c:pt>
                <c:pt idx="24">
                  <c:v>东区重症医学科</c:v>
                </c:pt>
                <c:pt idx="25">
                  <c:v>泌尿外科</c:v>
                </c:pt>
                <c:pt idx="26">
                  <c:v>肛肠科</c:v>
                </c:pt>
                <c:pt idx="27">
                  <c:v>妇二科</c:v>
                </c:pt>
                <c:pt idx="28">
                  <c:v>康复科</c:v>
                </c:pt>
                <c:pt idx="29">
                  <c:v>脑病二科</c:v>
                </c:pt>
                <c:pt idx="30">
                  <c:v>肿瘤内科</c:v>
                </c:pt>
                <c:pt idx="31">
                  <c:v>老年医学科</c:v>
                </c:pt>
                <c:pt idx="32">
                  <c:v>肾病科</c:v>
                </c:pt>
                <c:pt idx="33">
                  <c:v>骨科</c:v>
                </c:pt>
                <c:pt idx="34">
                  <c:v>肝病科</c:v>
                </c:pt>
                <c:pt idx="35">
                  <c:v>周围血管科</c:v>
                </c:pt>
                <c:pt idx="36">
                  <c:v>综合内科</c:v>
                </c:pt>
                <c:pt idx="37">
                  <c:v>儿科</c:v>
                </c:pt>
                <c:pt idx="38">
                  <c:v>显微骨科</c:v>
                </c:pt>
                <c:pt idx="39">
                  <c:v>皮肤科</c:v>
                </c:pt>
                <c:pt idx="40">
                  <c:v>中医外治中心</c:v>
                </c:pt>
                <c:pt idx="41">
                  <c:v>小儿推拿科</c:v>
                </c:pt>
                <c:pt idx="42">
                  <c:v>呼吸内科</c:v>
                </c:pt>
                <c:pt idx="43">
                  <c:v>妇科妇二科合并</c:v>
                </c:pt>
                <c:pt idx="44">
                  <c:v>胸外科</c:v>
                </c:pt>
                <c:pt idx="45">
                  <c:v>心病三科</c:v>
                </c:pt>
                <c:pt idx="46">
                  <c:v>运动损伤骨科</c:v>
                </c:pt>
                <c:pt idx="47">
                  <c:v>脑病三科</c:v>
                </c:pt>
                <c:pt idx="48">
                  <c:v>心病一科</c:v>
                </c:pt>
                <c:pt idx="49">
                  <c:v>微创骨科</c:v>
                </c:pt>
                <c:pt idx="50">
                  <c:v>身心医学科</c:v>
                </c:pt>
                <c:pt idx="51">
                  <c:v>耳鼻喉科</c:v>
                </c:pt>
                <c:pt idx="52">
                  <c:v>妇科</c:v>
                </c:pt>
                <c:pt idx="53">
                  <c:v>针灸科</c:v>
                </c:pt>
                <c:pt idx="54">
                  <c:v>乳腺甲状腺外科</c:v>
                </c:pt>
                <c:pt idx="55">
                  <c:v>推拿科</c:v>
                </c:pt>
                <c:pt idx="56">
                  <c:v>脑病一科</c:v>
                </c:pt>
                <c:pt idx="57">
                  <c:v>脾胃病科</c:v>
                </c:pt>
                <c:pt idx="58">
                  <c:v>消化内科</c:v>
                </c:pt>
                <c:pt idx="59">
                  <c:v>中医经典科</c:v>
                </c:pt>
                <c:pt idx="60">
                  <c:v>心病四科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99.33649776869704</c:v>
                </c:pt>
                <c:pt idx="2">
                  <c:v>96.64252468754032</c:v>
                </c:pt>
                <c:pt idx="3">
                  <c:v>94.80752511838865</c:v>
                </c:pt>
                <c:pt idx="4">
                  <c:v>94.29743821233296</c:v>
                </c:pt>
                <c:pt idx="5">
                  <c:v>88.84477104048347</c:v>
                </c:pt>
                <c:pt idx="6">
                  <c:v>88.48222852550782</c:v>
                </c:pt>
                <c:pt idx="7">
                  <c:v>86.58646506946975</c:v>
                </c:pt>
                <c:pt idx="8">
                  <c:v>85.29611836156488</c:v>
                </c:pt>
                <c:pt idx="9">
                  <c:v>82.33429374468429</c:v>
                </c:pt>
                <c:pt idx="10">
                  <c:v>78.40794232908992</c:v>
                </c:pt>
                <c:pt idx="11">
                  <c:v>77.38474481362698</c:v>
                </c:pt>
                <c:pt idx="12">
                  <c:v>76.67918714879984</c:v>
                </c:pt>
                <c:pt idx="13">
                  <c:v>76.20547606378558</c:v>
                </c:pt>
                <c:pt idx="14">
                  <c:v>75.67193482050989</c:v>
                </c:pt>
                <c:pt idx="15">
                  <c:v>74.79174794775867</c:v>
                </c:pt>
                <c:pt idx="16">
                  <c:v>74.47601601600881</c:v>
                </c:pt>
                <c:pt idx="17">
                  <c:v>72.91967661083886</c:v>
                </c:pt>
                <c:pt idx="18">
                  <c:v>70.80129375012136</c:v>
                </c:pt>
                <c:pt idx="19">
                  <c:v>69.53283208134404</c:v>
                </c:pt>
                <c:pt idx="20">
                  <c:v>67.21918191507909</c:v>
                </c:pt>
                <c:pt idx="21">
                  <c:v>66.62982807948454</c:v>
                </c:pt>
                <c:pt idx="22">
                  <c:v>65.18173909304004</c:v>
                </c:pt>
                <c:pt idx="23">
                  <c:v>64.24606812428509</c:v>
                </c:pt>
                <c:pt idx="24">
                  <c:v>61.688935264128666</c:v>
                </c:pt>
                <c:pt idx="25">
                  <c:v>59.54291680893413</c:v>
                </c:pt>
                <c:pt idx="26">
                  <c:v>58.980699067649496</c:v>
                </c:pt>
                <c:pt idx="27">
                  <c:v>57.41200914036777</c:v>
                </c:pt>
                <c:pt idx="28">
                  <c:v>54.86928343212739</c:v>
                </c:pt>
                <c:pt idx="29">
                  <c:v>52.70394720025453</c:v>
                </c:pt>
                <c:pt idx="30">
                  <c:v>48.594042208837294</c:v>
                </c:pt>
                <c:pt idx="31">
                  <c:v>47.52893336572057</c:v>
                </c:pt>
                <c:pt idx="32">
                  <c:v>47.44676349059122</c:v>
                </c:pt>
                <c:pt idx="33">
                  <c:v>44.38352663100411</c:v>
                </c:pt>
                <c:pt idx="34">
                  <c:v>43.785317275765</c:v>
                </c:pt>
                <c:pt idx="35">
                  <c:v>43.676204208352026</c:v>
                </c:pt>
                <c:pt idx="36">
                  <c:v>43.47319213005305</c:v>
                </c:pt>
                <c:pt idx="37">
                  <c:v>37.53836385505376</c:v>
                </c:pt>
                <c:pt idx="38">
                  <c:v>37.11586471196673</c:v>
                </c:pt>
                <c:pt idx="39">
                  <c:v>36.03179778429666</c:v>
                </c:pt>
                <c:pt idx="40">
                  <c:v>34.822105314911326</c:v>
                </c:pt>
                <c:pt idx="41">
                  <c:v>31.244791124468207</c:v>
                </c:pt>
                <c:pt idx="42">
                  <c:v>30.920767914708883</c:v>
                </c:pt>
                <c:pt idx="43">
                  <c:v>29.128380463431668</c:v>
                </c:pt>
                <c:pt idx="44">
                  <c:v>27.933391901132733</c:v>
                </c:pt>
                <c:pt idx="45">
                  <c:v>26.37383317728035</c:v>
                </c:pt>
                <c:pt idx="46">
                  <c:v>24.695762323307836</c:v>
                </c:pt>
                <c:pt idx="47">
                  <c:v>23.452194557077117</c:v>
                </c:pt>
                <c:pt idx="48">
                  <c:v>23.388824332589042</c:v>
                </c:pt>
                <c:pt idx="49">
                  <c:v>22.70852156309129</c:v>
                </c:pt>
                <c:pt idx="50">
                  <c:v>17.903136823150277</c:v>
                </c:pt>
                <c:pt idx="51">
                  <c:v>16.484535311751138</c:v>
                </c:pt>
                <c:pt idx="52">
                  <c:v>15.99921274770606</c:v>
                </c:pt>
                <c:pt idx="53">
                  <c:v>15.543039149378268</c:v>
                </c:pt>
                <c:pt idx="54">
                  <c:v>13.637419460418855</c:v>
                </c:pt>
                <c:pt idx="55">
                  <c:v>11.108506589068856</c:v>
                </c:pt>
                <c:pt idx="56">
                  <c:v>9.841824556361555</c:v>
                </c:pt>
                <c:pt idx="57">
                  <c:v>8.672579147676519</c:v>
                </c:pt>
                <c:pt idx="58">
                  <c:v>7.328759400033902</c:v>
                </c:pt>
                <c:pt idx="59">
                  <c:v>3.544806196166994</c:v>
                </c:pt>
                <c:pt idx="60">
                  <c:v>1.7645374894848853</c:v>
                </c:pt>
                <c:pt idx="61">
                  <c:v>1.0334699442437811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心病三科</c:v>
                </c:pt>
                <c:pt idx="2">
                  <c:v>肾病科</c:v>
                </c:pt>
                <c:pt idx="3">
                  <c:v>心病四科</c:v>
                </c:pt>
                <c:pt idx="4">
                  <c:v>口腔科</c:v>
                </c:pt>
                <c:pt idx="5">
                  <c:v>综合内科</c:v>
                </c:pt>
                <c:pt idx="6">
                  <c:v>美容皮肤科</c:v>
                </c:pt>
                <c:pt idx="7">
                  <c:v>肾脏内科</c:v>
                </c:pt>
                <c:pt idx="8">
                  <c:v>身心医学科</c:v>
                </c:pt>
                <c:pt idx="9">
                  <c:v>胸外科</c:v>
                </c:pt>
                <c:pt idx="10">
                  <c:v>儿科</c:v>
                </c:pt>
                <c:pt idx="11">
                  <c:v>显微骨科</c:v>
                </c:pt>
                <c:pt idx="12">
                  <c:v>西区重症医学科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妇科</c:v>
                </c:pt>
                <c:pt idx="16">
                  <c:v>东区肾病科</c:v>
                </c:pt>
                <c:pt idx="17">
                  <c:v>风湿病科</c:v>
                </c:pt>
                <c:pt idx="18">
                  <c:v>中医经典科</c:v>
                </c:pt>
                <c:pt idx="19">
                  <c:v>重症医学科</c:v>
                </c:pt>
                <c:pt idx="20">
                  <c:v>关节骨科</c:v>
                </c:pt>
                <c:pt idx="21">
                  <c:v>皮肤科</c:v>
                </c:pt>
                <c:pt idx="22">
                  <c:v>脾胃科消化科合并</c:v>
                </c:pt>
                <c:pt idx="23">
                  <c:v>男科</c:v>
                </c:pt>
                <c:pt idx="24">
                  <c:v>普通外科</c:v>
                </c:pt>
                <c:pt idx="25">
                  <c:v>心病二科</c:v>
                </c:pt>
                <c:pt idx="26">
                  <c:v>小儿推拿科</c:v>
                </c:pt>
                <c:pt idx="27">
                  <c:v>肝病科</c:v>
                </c:pt>
                <c:pt idx="28">
                  <c:v>骨科</c:v>
                </c:pt>
                <c:pt idx="29">
                  <c:v>耳鼻喉科</c:v>
                </c:pt>
                <c:pt idx="30">
                  <c:v>康复科</c:v>
                </c:pt>
                <c:pt idx="31">
                  <c:v>妇二科</c:v>
                </c:pt>
                <c:pt idx="32">
                  <c:v>脑病二科</c:v>
                </c:pt>
                <c:pt idx="33">
                  <c:v>微创骨科</c:v>
                </c:pt>
                <c:pt idx="34">
                  <c:v>医院</c:v>
                </c:pt>
                <c:pt idx="35">
                  <c:v>小儿骨科</c:v>
                </c:pt>
                <c:pt idx="36">
                  <c:v>心病一科</c:v>
                </c:pt>
                <c:pt idx="37">
                  <c:v>心血管内科</c:v>
                </c:pt>
                <c:pt idx="38">
                  <c:v>泌尿外科</c:v>
                </c:pt>
                <c:pt idx="39">
                  <c:v>东区重症医学科</c:v>
                </c:pt>
                <c:pt idx="40">
                  <c:v>乳腺甲状腺外科</c:v>
                </c:pt>
                <c:pt idx="41">
                  <c:v>肿瘤内科</c:v>
                </c:pt>
                <c:pt idx="42">
                  <c:v>内分泌科</c:v>
                </c:pt>
                <c:pt idx="43">
                  <c:v>血液科</c:v>
                </c:pt>
                <c:pt idx="44">
                  <c:v>脑病一科</c:v>
                </c:pt>
                <c:pt idx="45">
                  <c:v>老年医学科</c:v>
                </c:pt>
                <c:pt idx="46">
                  <c:v>脾胃病科</c:v>
                </c:pt>
                <c:pt idx="47">
                  <c:v>周围血管科</c:v>
                </c:pt>
                <c:pt idx="48">
                  <c:v>推拿科</c:v>
                </c:pt>
                <c:pt idx="49">
                  <c:v>治未病中心</c:v>
                </c:pt>
                <c:pt idx="50">
                  <c:v>针灸科</c:v>
                </c:pt>
                <c:pt idx="51">
                  <c:v>妇科妇二科合并</c:v>
                </c:pt>
                <c:pt idx="52">
                  <c:v>肝胆外科</c:v>
                </c:pt>
                <c:pt idx="53">
                  <c:v>呼吸内科</c:v>
                </c:pt>
                <c:pt idx="54">
                  <c:v>眼科</c:v>
                </c:pt>
                <c:pt idx="55">
                  <c:v>消化内科</c:v>
                </c:pt>
                <c:pt idx="56">
                  <c:v>中医外治中心</c:v>
                </c:pt>
                <c:pt idx="57">
                  <c:v>创伤骨科</c:v>
                </c:pt>
                <c:pt idx="58">
                  <c:v>神经内科</c:v>
                </c:pt>
                <c:pt idx="59">
                  <c:v>肛肠科</c:v>
                </c:pt>
                <c:pt idx="60">
                  <c:v>神经外科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95.97334619421021</c:v>
                </c:pt>
                <c:pt idx="2">
                  <c:v>93.79622094402902</c:v>
                </c:pt>
                <c:pt idx="3">
                  <c:v>93.14391931560303</c:v>
                </c:pt>
                <c:pt idx="4">
                  <c:v>93.12801660196699</c:v>
                </c:pt>
                <c:pt idx="5">
                  <c:v>92.8576902848565</c:v>
                </c:pt>
                <c:pt idx="6">
                  <c:v>91.96041213932087</c:v>
                </c:pt>
                <c:pt idx="7">
                  <c:v>91.228142584645</c:v>
                </c:pt>
                <c:pt idx="8">
                  <c:v>90.91680068972006</c:v>
                </c:pt>
                <c:pt idx="9">
                  <c:v>90.72723299992846</c:v>
                </c:pt>
                <c:pt idx="10">
                  <c:v>90.64849613086443</c:v>
                </c:pt>
                <c:pt idx="11">
                  <c:v>89.00252497474992</c:v>
                </c:pt>
                <c:pt idx="12">
                  <c:v>87.95575807871265</c:v>
                </c:pt>
                <c:pt idx="13">
                  <c:v>87.33858605395649</c:v>
                </c:pt>
                <c:pt idx="14">
                  <c:v>85.6388796718401</c:v>
                </c:pt>
                <c:pt idx="15">
                  <c:v>83.40462150318804</c:v>
                </c:pt>
                <c:pt idx="16">
                  <c:v>82.98474706684473</c:v>
                </c:pt>
                <c:pt idx="17">
                  <c:v>82.29561352201569</c:v>
                </c:pt>
                <c:pt idx="18">
                  <c:v>80.6771034075805</c:v>
                </c:pt>
                <c:pt idx="19">
                  <c:v>78.62013777671064</c:v>
                </c:pt>
                <c:pt idx="20">
                  <c:v>76.47185177463074</c:v>
                </c:pt>
                <c:pt idx="21">
                  <c:v>76.28977941875318</c:v>
                </c:pt>
                <c:pt idx="22">
                  <c:v>72.19326447112171</c:v>
                </c:pt>
                <c:pt idx="23">
                  <c:v>66.92142899111685</c:v>
                </c:pt>
                <c:pt idx="24">
                  <c:v>66.60405717444071</c:v>
                </c:pt>
                <c:pt idx="25">
                  <c:v>66.10885240582896</c:v>
                </c:pt>
                <c:pt idx="26">
                  <c:v>66.06327149099567</c:v>
                </c:pt>
                <c:pt idx="27">
                  <c:v>66.00149778271387</c:v>
                </c:pt>
                <c:pt idx="28">
                  <c:v>63.46031907711067</c:v>
                </c:pt>
                <c:pt idx="29">
                  <c:v>62.71891758595351</c:v>
                </c:pt>
                <c:pt idx="30">
                  <c:v>62.21802651413937</c:v>
                </c:pt>
                <c:pt idx="31">
                  <c:v>54.083343084771556</c:v>
                </c:pt>
                <c:pt idx="32">
                  <c:v>53.772529554236215</c:v>
                </c:pt>
                <c:pt idx="33">
                  <c:v>49.04112192464491</c:v>
                </c:pt>
                <c:pt idx="34">
                  <c:v>47.72179668844143</c:v>
                </c:pt>
                <c:pt idx="35">
                  <c:v>46.043172716160576</c:v>
                </c:pt>
                <c:pt idx="36">
                  <c:v>39.44366506903037</c:v>
                </c:pt>
                <c:pt idx="37">
                  <c:v>37.20093208636423</c:v>
                </c:pt>
                <c:pt idx="38">
                  <c:v>36.94568197439227</c:v>
                </c:pt>
                <c:pt idx="39">
                  <c:v>35.66450613237792</c:v>
                </c:pt>
                <c:pt idx="40">
                  <c:v>32.9846156808518</c:v>
                </c:pt>
                <c:pt idx="41">
                  <c:v>32.7899579567227</c:v>
                </c:pt>
                <c:pt idx="42">
                  <c:v>32.62140310426287</c:v>
                </c:pt>
                <c:pt idx="43">
                  <c:v>30.566307434153206</c:v>
                </c:pt>
                <c:pt idx="44">
                  <c:v>30.360861915748316</c:v>
                </c:pt>
                <c:pt idx="45">
                  <c:v>29.32148770266989</c:v>
                </c:pt>
                <c:pt idx="46">
                  <c:v>28.47318888523704</c:v>
                </c:pt>
                <c:pt idx="47">
                  <c:v>27.97764360497306</c:v>
                </c:pt>
                <c:pt idx="48">
                  <c:v>27.743974018064055</c:v>
                </c:pt>
                <c:pt idx="49">
                  <c:v>27.280229308613958</c:v>
                </c:pt>
                <c:pt idx="50">
                  <c:v>27.049116139827657</c:v>
                </c:pt>
                <c:pt idx="51">
                  <c:v>26.902620203375992</c:v>
                </c:pt>
                <c:pt idx="52">
                  <c:v>23.952994255240863</c:v>
                </c:pt>
                <c:pt idx="53">
                  <c:v>22.606054705180576</c:v>
                </c:pt>
                <c:pt idx="54">
                  <c:v>20.369247027668024</c:v>
                </c:pt>
                <c:pt idx="55">
                  <c:v>18.17703932508783</c:v>
                </c:pt>
                <c:pt idx="56">
                  <c:v>18.027909948978692</c:v>
                </c:pt>
                <c:pt idx="57">
                  <c:v>17.9723755303409</c:v>
                </c:pt>
                <c:pt idx="58">
                  <c:v>13.393437382919338</c:v>
                </c:pt>
                <c:pt idx="59">
                  <c:v>4.065065765327969</c:v>
                </c:pt>
                <c:pt idx="60">
                  <c:v>2.857836727474261</c:v>
                </c:pt>
                <c:pt idx="61">
                  <c:v>0.17107666672186994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针灸科</c:v>
                </c:pt>
                <c:pt idx="2">
                  <c:v>心病三科</c:v>
                </c:pt>
                <c:pt idx="3">
                  <c:v>医院</c:v>
                </c:pt>
                <c:pt idx="4">
                  <c:v>脑病二科</c:v>
                </c:pt>
                <c:pt idx="5">
                  <c:v>肝胆外科</c:v>
                </c:pt>
                <c:pt idx="6">
                  <c:v>口腔科</c:v>
                </c:pt>
                <c:pt idx="7">
                  <c:v>心病二科</c:v>
                </c:pt>
                <c:pt idx="8">
                  <c:v>推拿科</c:v>
                </c:pt>
                <c:pt idx="9">
                  <c:v>骨科</c:v>
                </c:pt>
                <c:pt idx="10">
                  <c:v>显微骨科</c:v>
                </c:pt>
                <c:pt idx="11">
                  <c:v>身心医学科</c:v>
                </c:pt>
                <c:pt idx="12">
                  <c:v>重症医学科</c:v>
                </c:pt>
                <c:pt idx="13">
                  <c:v>西区重症医学科</c:v>
                </c:pt>
                <c:pt idx="14">
                  <c:v>心病四科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血液科</c:v>
                </c:pt>
                <c:pt idx="18">
                  <c:v>小儿推拿科</c:v>
                </c:pt>
                <c:pt idx="19">
                  <c:v>耳鼻喉科</c:v>
                </c:pt>
                <c:pt idx="20">
                  <c:v>脑病一科</c:v>
                </c:pt>
                <c:pt idx="21">
                  <c:v>泌尿外科</c:v>
                </c:pt>
                <c:pt idx="22">
                  <c:v>脾胃科消化科合并</c:v>
                </c:pt>
                <c:pt idx="23">
                  <c:v>脾胃病科</c:v>
                </c:pt>
                <c:pt idx="24">
                  <c:v>微创骨科</c:v>
                </c:pt>
                <c:pt idx="25">
                  <c:v>神经外科</c:v>
                </c:pt>
                <c:pt idx="26">
                  <c:v>心血管内科</c:v>
                </c:pt>
                <c:pt idx="27">
                  <c:v>肿瘤内科</c:v>
                </c:pt>
                <c:pt idx="28">
                  <c:v>皮肤科</c:v>
                </c:pt>
                <c:pt idx="29">
                  <c:v>妇科妇二科合并</c:v>
                </c:pt>
                <c:pt idx="30">
                  <c:v>周围血管科</c:v>
                </c:pt>
                <c:pt idx="31">
                  <c:v>肝病科</c:v>
                </c:pt>
                <c:pt idx="32">
                  <c:v>运动损伤骨科</c:v>
                </c:pt>
                <c:pt idx="33">
                  <c:v>创伤骨科</c:v>
                </c:pt>
                <c:pt idx="34">
                  <c:v>男科</c:v>
                </c:pt>
                <c:pt idx="35">
                  <c:v>肛肠科</c:v>
                </c:pt>
                <c:pt idx="36">
                  <c:v>心病一科</c:v>
                </c:pt>
                <c:pt idx="37">
                  <c:v>关节骨科</c:v>
                </c:pt>
                <c:pt idx="38">
                  <c:v>呼吸内科</c:v>
                </c:pt>
                <c:pt idx="39">
                  <c:v>神经内科</c:v>
                </c:pt>
                <c:pt idx="40">
                  <c:v>康复科</c:v>
                </c:pt>
                <c:pt idx="41">
                  <c:v>肾病科</c:v>
                </c:pt>
                <c:pt idx="42">
                  <c:v>治未病中心</c:v>
                </c:pt>
                <c:pt idx="43">
                  <c:v>东区肾病科</c:v>
                </c:pt>
                <c:pt idx="44">
                  <c:v>脑病三科</c:v>
                </c:pt>
                <c:pt idx="45">
                  <c:v>综合内科</c:v>
                </c:pt>
                <c:pt idx="46">
                  <c:v>产科</c:v>
                </c:pt>
                <c:pt idx="47">
                  <c:v>风湿病科</c:v>
                </c:pt>
                <c:pt idx="48">
                  <c:v>内分泌科</c:v>
                </c:pt>
                <c:pt idx="49">
                  <c:v>东区重症医学科</c:v>
                </c:pt>
                <c:pt idx="50">
                  <c:v>小儿骨科</c:v>
                </c:pt>
                <c:pt idx="51">
                  <c:v>妇二科</c:v>
                </c:pt>
                <c:pt idx="52">
                  <c:v>老年医学科</c:v>
                </c:pt>
                <c:pt idx="53">
                  <c:v>眼科</c:v>
                </c:pt>
                <c:pt idx="54">
                  <c:v>妇科</c:v>
                </c:pt>
                <c:pt idx="55">
                  <c:v>脊柱骨科</c:v>
                </c:pt>
                <c:pt idx="56">
                  <c:v>消化内科</c:v>
                </c:pt>
                <c:pt idx="57">
                  <c:v>中医外治中心</c:v>
                </c:pt>
                <c:pt idx="58">
                  <c:v>美容皮肤科</c:v>
                </c:pt>
                <c:pt idx="59">
                  <c:v>乳腺甲状腺外科</c:v>
                </c:pt>
                <c:pt idx="60">
                  <c:v>肾脏内科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96.2606283475985</c:v>
                </c:pt>
                <c:pt idx="2">
                  <c:v>92.3588314986765</c:v>
                </c:pt>
                <c:pt idx="3">
                  <c:v>91.5512167869315</c:v>
                </c:pt>
                <c:pt idx="4">
                  <c:v>89.72225079761867</c:v>
                </c:pt>
                <c:pt idx="5">
                  <c:v>88.03604334478877</c:v>
                </c:pt>
                <c:pt idx="6">
                  <c:v>83.17484239058545</c:v>
                </c:pt>
                <c:pt idx="7">
                  <c:v>83.02113813207501</c:v>
                </c:pt>
                <c:pt idx="8">
                  <c:v>82.58614344045695</c:v>
                </c:pt>
                <c:pt idx="9">
                  <c:v>76.81963738428436</c:v>
                </c:pt>
                <c:pt idx="10">
                  <c:v>76.11879143797992</c:v>
                </c:pt>
                <c:pt idx="11">
                  <c:v>75.83766566521093</c:v>
                </c:pt>
                <c:pt idx="12">
                  <c:v>73.21008898893547</c:v>
                </c:pt>
                <c:pt idx="13">
                  <c:v>72.31299358304906</c:v>
                </c:pt>
                <c:pt idx="14">
                  <c:v>72.26553772908709</c:v>
                </c:pt>
                <c:pt idx="15">
                  <c:v>69.99420385852018</c:v>
                </c:pt>
                <c:pt idx="16">
                  <c:v>69.93961130325019</c:v>
                </c:pt>
                <c:pt idx="17">
                  <c:v>68.47643675124179</c:v>
                </c:pt>
                <c:pt idx="18">
                  <c:v>68.24866799022213</c:v>
                </c:pt>
                <c:pt idx="19">
                  <c:v>67.41683062768809</c:v>
                </c:pt>
                <c:pt idx="20">
                  <c:v>67.05882320603567</c:v>
                </c:pt>
                <c:pt idx="21">
                  <c:v>65.49494653455625</c:v>
                </c:pt>
                <c:pt idx="22">
                  <c:v>62.579845787313545</c:v>
                </c:pt>
                <c:pt idx="23">
                  <c:v>59.590210445236735</c:v>
                </c:pt>
                <c:pt idx="24">
                  <c:v>59.42552494836229</c:v>
                </c:pt>
                <c:pt idx="25">
                  <c:v>57.44379766275128</c:v>
                </c:pt>
                <c:pt idx="26">
                  <c:v>54.69914764216026</c:v>
                </c:pt>
                <c:pt idx="27">
                  <c:v>54.2557197623798</c:v>
                </c:pt>
                <c:pt idx="28">
                  <c:v>53.72333369481519</c:v>
                </c:pt>
                <c:pt idx="29">
                  <c:v>53.49425130277778</c:v>
                </c:pt>
                <c:pt idx="30">
                  <c:v>53.04800142321344</c:v>
                </c:pt>
                <c:pt idx="31">
                  <c:v>53.00178413198375</c:v>
                </c:pt>
                <c:pt idx="32">
                  <c:v>51.52683578574988</c:v>
                </c:pt>
                <c:pt idx="33">
                  <c:v>47.1114538811283</c:v>
                </c:pt>
                <c:pt idx="34">
                  <c:v>41.349346359654376</c:v>
                </c:pt>
                <c:pt idx="35">
                  <c:v>41.222229757137896</c:v>
                </c:pt>
                <c:pt idx="36">
                  <c:v>41.19791247366243</c:v>
                </c:pt>
                <c:pt idx="37">
                  <c:v>40.22227053619532</c:v>
                </c:pt>
                <c:pt idx="38">
                  <c:v>40.080456301174294</c:v>
                </c:pt>
                <c:pt idx="39">
                  <c:v>37.999651153633884</c:v>
                </c:pt>
                <c:pt idx="40">
                  <c:v>37.036053936050514</c:v>
                </c:pt>
                <c:pt idx="41">
                  <c:v>25.79783883327531</c:v>
                </c:pt>
                <c:pt idx="42">
                  <c:v>25.055505720780392</c:v>
                </c:pt>
                <c:pt idx="43">
                  <c:v>24.499271110368866</c:v>
                </c:pt>
                <c:pt idx="44">
                  <c:v>23.86299017537643</c:v>
                </c:pt>
                <c:pt idx="45">
                  <c:v>22.291852629656713</c:v>
                </c:pt>
                <c:pt idx="46">
                  <c:v>20.95611382442217</c:v>
                </c:pt>
                <c:pt idx="47">
                  <c:v>19.111945596505375</c:v>
                </c:pt>
                <c:pt idx="48">
                  <c:v>17.36720494916595</c:v>
                </c:pt>
                <c:pt idx="49">
                  <c:v>14.359790552542083</c:v>
                </c:pt>
                <c:pt idx="50">
                  <c:v>14.318379551597715</c:v>
                </c:pt>
                <c:pt idx="51">
                  <c:v>13.44218177911287</c:v>
                </c:pt>
                <c:pt idx="52">
                  <c:v>9.281412461451</c:v>
                </c:pt>
                <c:pt idx="53">
                  <c:v>7.320402253881664</c:v>
                </c:pt>
                <c:pt idx="54">
                  <c:v>6.49423848494648</c:v>
                </c:pt>
                <c:pt idx="55">
                  <c:v>4.305364589195437</c:v>
                </c:pt>
                <c:pt idx="56">
                  <c:v>3.945363187253892</c:v>
                </c:pt>
                <c:pt idx="57">
                  <c:v>3.257924707578286</c:v>
                </c:pt>
                <c:pt idx="58">
                  <c:v>1.684523862102738</c:v>
                </c:pt>
                <c:pt idx="59">
                  <c:v>1.1462813641466063</c:v>
                </c:pt>
                <c:pt idx="60">
                  <c:v>0.29921812272519777</c:v>
                </c:pt>
                <c:pt idx="61">
                  <c:v>0.1390742516070187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推拿科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血液科</c:v>
                </c:pt>
                <c:pt idx="5">
                  <c:v>耳鼻喉科</c:v>
                </c:pt>
                <c:pt idx="6">
                  <c:v>肝胆外科</c:v>
                </c:pt>
                <c:pt idx="7">
                  <c:v>肿瘤内科</c:v>
                </c:pt>
                <c:pt idx="8">
                  <c:v>妇二科</c:v>
                </c:pt>
                <c:pt idx="9">
                  <c:v>针灸科</c:v>
                </c:pt>
                <c:pt idx="10">
                  <c:v>泌尿外科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妇科妇二科合并</c:v>
                </c:pt>
                <c:pt idx="14">
                  <c:v>皮肤科</c:v>
                </c:pt>
                <c:pt idx="15">
                  <c:v>内分泌科</c:v>
                </c:pt>
                <c:pt idx="16">
                  <c:v>脾胃科消化科合并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  <c:pt idx="20">
                  <c:v>心血管内科</c:v>
                </c:pt>
                <c:pt idx="21">
                  <c:v>东区肾病科</c:v>
                </c:pt>
                <c:pt idx="22">
                  <c:v>男科</c:v>
                </c:pt>
                <c:pt idx="23">
                  <c:v>普通外科</c:v>
                </c:pt>
                <c:pt idx="24">
                  <c:v>心病一科</c:v>
                </c:pt>
                <c:pt idx="25">
                  <c:v>口腔科</c:v>
                </c:pt>
                <c:pt idx="26">
                  <c:v>消化内科</c:v>
                </c:pt>
                <c:pt idx="27">
                  <c:v>肛肠科</c:v>
                </c:pt>
                <c:pt idx="28">
                  <c:v>脑病一科</c:v>
                </c:pt>
                <c:pt idx="29">
                  <c:v>身心医学科</c:v>
                </c:pt>
                <c:pt idx="30">
                  <c:v>眼科</c:v>
                </c:pt>
                <c:pt idx="31">
                  <c:v>乳腺甲状腺外科</c:v>
                </c:pt>
                <c:pt idx="32">
                  <c:v>周围血管科</c:v>
                </c:pt>
                <c:pt idx="33">
                  <c:v>风湿病科</c:v>
                </c:pt>
                <c:pt idx="34">
                  <c:v>肾病科</c:v>
                </c:pt>
                <c:pt idx="35">
                  <c:v>胸外科</c:v>
                </c:pt>
                <c:pt idx="36">
                  <c:v>东区重症医学科</c:v>
                </c:pt>
                <c:pt idx="37">
                  <c:v>中医经典科</c:v>
                </c:pt>
                <c:pt idx="38">
                  <c:v>脑病三科</c:v>
                </c:pt>
                <c:pt idx="39">
                  <c:v>心病四科</c:v>
                </c:pt>
                <c:pt idx="40">
                  <c:v>脾胃病科</c:v>
                </c:pt>
                <c:pt idx="41">
                  <c:v>重症医学科</c:v>
                </c:pt>
                <c:pt idx="42">
                  <c:v>综合内科</c:v>
                </c:pt>
                <c:pt idx="43">
                  <c:v>儿科</c:v>
                </c:pt>
                <c:pt idx="44">
                  <c:v>脊柱骨科</c:v>
                </c:pt>
                <c:pt idx="45">
                  <c:v>关节骨科</c:v>
                </c:pt>
                <c:pt idx="46">
                  <c:v>中医外治中心</c:v>
                </c:pt>
                <c:pt idx="47">
                  <c:v>产科</c:v>
                </c:pt>
                <c:pt idx="48">
                  <c:v>肝病科</c:v>
                </c:pt>
                <c:pt idx="49">
                  <c:v>创伤骨科</c:v>
                </c:pt>
                <c:pt idx="50">
                  <c:v>脑病二科</c:v>
                </c:pt>
                <c:pt idx="51">
                  <c:v>微创骨科</c:v>
                </c:pt>
                <c:pt idx="52">
                  <c:v>小儿推拿科</c:v>
                </c:pt>
                <c:pt idx="53">
                  <c:v>神经外科</c:v>
                </c:pt>
                <c:pt idx="54">
                  <c:v>小儿骨科</c:v>
                </c:pt>
                <c:pt idx="55">
                  <c:v>康复科</c:v>
                </c:pt>
                <c:pt idx="56">
                  <c:v>治未病中心</c:v>
                </c:pt>
                <c:pt idx="57">
                  <c:v>心病二科</c:v>
                </c:pt>
                <c:pt idx="58">
                  <c:v>显微骨科</c:v>
                </c:pt>
                <c:pt idx="59">
                  <c:v>肾脏内科</c:v>
                </c:pt>
                <c:pt idx="60">
                  <c:v>西区重症医学科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98.75110485490825</c:v>
                </c:pt>
                <c:pt idx="2">
                  <c:v>96.83931984665402</c:v>
                </c:pt>
                <c:pt idx="3">
                  <c:v>93.75279570133112</c:v>
                </c:pt>
                <c:pt idx="4">
                  <c:v>93.45591343073161</c:v>
                </c:pt>
                <c:pt idx="5">
                  <c:v>89.66627637364655</c:v>
                </c:pt>
                <c:pt idx="6">
                  <c:v>86.85979374794981</c:v>
                </c:pt>
                <c:pt idx="7">
                  <c:v>85.68921874083327</c:v>
                </c:pt>
                <c:pt idx="8">
                  <c:v>84.04124151641916</c:v>
                </c:pt>
                <c:pt idx="9">
                  <c:v>83.34162007769575</c:v>
                </c:pt>
                <c:pt idx="10">
                  <c:v>82.18501821745738</c:v>
                </c:pt>
                <c:pt idx="11">
                  <c:v>77.15291057338929</c:v>
                </c:pt>
                <c:pt idx="12">
                  <c:v>73.7061937480352</c:v>
                </c:pt>
                <c:pt idx="13">
                  <c:v>72.72252750609705</c:v>
                </c:pt>
                <c:pt idx="14">
                  <c:v>72.68631931796874</c:v>
                </c:pt>
                <c:pt idx="15">
                  <c:v>72.58298011115372</c:v>
                </c:pt>
                <c:pt idx="16">
                  <c:v>70.43834491323035</c:v>
                </c:pt>
                <c:pt idx="17">
                  <c:v>69.74139054782616</c:v>
                </c:pt>
                <c:pt idx="18">
                  <c:v>69.57688278798004</c:v>
                </c:pt>
                <c:pt idx="19">
                  <c:v>67.90459273016755</c:v>
                </c:pt>
                <c:pt idx="20">
                  <c:v>67.44253822255384</c:v>
                </c:pt>
                <c:pt idx="21">
                  <c:v>62.61191211271502</c:v>
                </c:pt>
                <c:pt idx="22">
                  <c:v>59.396285318152465</c:v>
                </c:pt>
                <c:pt idx="23">
                  <c:v>58.210491745103575</c:v>
                </c:pt>
                <c:pt idx="24">
                  <c:v>58.02111589995107</c:v>
                </c:pt>
                <c:pt idx="25">
                  <c:v>56.939764819559294</c:v>
                </c:pt>
                <c:pt idx="26">
                  <c:v>56.2856614173247</c:v>
                </c:pt>
                <c:pt idx="27">
                  <c:v>55.24394095700775</c:v>
                </c:pt>
                <c:pt idx="28">
                  <c:v>54.14499870763838</c:v>
                </c:pt>
                <c:pt idx="29">
                  <c:v>54.06415252865753</c:v>
                </c:pt>
                <c:pt idx="30">
                  <c:v>50.246999043926955</c:v>
                </c:pt>
                <c:pt idx="31">
                  <c:v>49.82496657174424</c:v>
                </c:pt>
                <c:pt idx="32">
                  <c:v>49.127159298680326</c:v>
                </c:pt>
                <c:pt idx="33">
                  <c:v>48.599832708602996</c:v>
                </c:pt>
                <c:pt idx="34">
                  <c:v>47.85215970330188</c:v>
                </c:pt>
                <c:pt idx="35">
                  <c:v>47.65759111171799</c:v>
                </c:pt>
                <c:pt idx="36">
                  <c:v>46.930639912920014</c:v>
                </c:pt>
                <c:pt idx="37">
                  <c:v>45.68983609596866</c:v>
                </c:pt>
                <c:pt idx="38">
                  <c:v>43.994534343840705</c:v>
                </c:pt>
                <c:pt idx="39">
                  <c:v>37.75294694727209</c:v>
                </c:pt>
                <c:pt idx="40">
                  <c:v>36.17741097182312</c:v>
                </c:pt>
                <c:pt idx="41">
                  <c:v>33.44607043193437</c:v>
                </c:pt>
                <c:pt idx="42">
                  <c:v>32.327373682135295</c:v>
                </c:pt>
                <c:pt idx="43">
                  <c:v>30.650766255554096</c:v>
                </c:pt>
                <c:pt idx="44">
                  <c:v>28.937949957677755</c:v>
                </c:pt>
                <c:pt idx="45">
                  <c:v>27.84110537349427</c:v>
                </c:pt>
                <c:pt idx="46">
                  <c:v>25.94302031573992</c:v>
                </c:pt>
                <c:pt idx="47">
                  <c:v>25.765116152738866</c:v>
                </c:pt>
                <c:pt idx="48">
                  <c:v>24.800902137040115</c:v>
                </c:pt>
                <c:pt idx="49">
                  <c:v>22.779285017946634</c:v>
                </c:pt>
                <c:pt idx="50">
                  <c:v>22.696905430622905</c:v>
                </c:pt>
                <c:pt idx="51">
                  <c:v>22.251824817652402</c:v>
                </c:pt>
                <c:pt idx="52">
                  <c:v>21.758435884412712</c:v>
                </c:pt>
                <c:pt idx="53">
                  <c:v>20.727928512999608</c:v>
                </c:pt>
                <c:pt idx="54">
                  <c:v>17.224468791660396</c:v>
                </c:pt>
                <c:pt idx="55">
                  <c:v>12.303019159693985</c:v>
                </c:pt>
                <c:pt idx="56">
                  <c:v>12.22412037812719</c:v>
                </c:pt>
                <c:pt idx="57">
                  <c:v>11.893959286339006</c:v>
                </c:pt>
                <c:pt idx="58">
                  <c:v>5.819772910938781</c:v>
                </c:pt>
                <c:pt idx="59">
                  <c:v>5.339403089907324</c:v>
                </c:pt>
                <c:pt idx="60">
                  <c:v>5.1262315004579895</c:v>
                </c:pt>
                <c:pt idx="61">
                  <c:v>0.12792450884715478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妇科</c:v>
                </c:pt>
                <c:pt idx="4">
                  <c:v>心病一科</c:v>
                </c:pt>
                <c:pt idx="5">
                  <c:v>呼吸内科</c:v>
                </c:pt>
                <c:pt idx="6">
                  <c:v>小儿骨科</c:v>
                </c:pt>
                <c:pt idx="7">
                  <c:v>产科</c:v>
                </c:pt>
                <c:pt idx="8">
                  <c:v>肝病科</c:v>
                </c:pt>
                <c:pt idx="9">
                  <c:v>男科</c:v>
                </c:pt>
                <c:pt idx="10">
                  <c:v>脑病一科</c:v>
                </c:pt>
                <c:pt idx="11">
                  <c:v>肛肠科</c:v>
                </c:pt>
                <c:pt idx="12">
                  <c:v>微创骨科</c:v>
                </c:pt>
                <c:pt idx="13">
                  <c:v>肾脏内科</c:v>
                </c:pt>
                <c:pt idx="14">
                  <c:v>眼科</c:v>
                </c:pt>
                <c:pt idx="15">
                  <c:v>中医经典科</c:v>
                </c:pt>
                <c:pt idx="16">
                  <c:v>针灸科</c:v>
                </c:pt>
                <c:pt idx="17">
                  <c:v>内分泌科</c:v>
                </c:pt>
                <c:pt idx="18">
                  <c:v>神经外科</c:v>
                </c:pt>
                <c:pt idx="19">
                  <c:v>脑病二科</c:v>
                </c:pt>
                <c:pt idx="20">
                  <c:v>心血管内科</c:v>
                </c:pt>
                <c:pt idx="21">
                  <c:v>血液科</c:v>
                </c:pt>
                <c:pt idx="22">
                  <c:v>肿瘤内科</c:v>
                </c:pt>
                <c:pt idx="23">
                  <c:v>创伤骨科</c:v>
                </c:pt>
                <c:pt idx="24">
                  <c:v>身心医学科</c:v>
                </c:pt>
                <c:pt idx="25">
                  <c:v>骨科</c:v>
                </c:pt>
                <c:pt idx="26">
                  <c:v>医院</c:v>
                </c:pt>
                <c:pt idx="27">
                  <c:v>心病三科</c:v>
                </c:pt>
                <c:pt idx="28">
                  <c:v>显微骨科</c:v>
                </c:pt>
                <c:pt idx="29">
                  <c:v>普通外科</c:v>
                </c:pt>
                <c:pt idx="30">
                  <c:v>脾胃病科</c:v>
                </c:pt>
                <c:pt idx="31">
                  <c:v>东区重症医学科</c:v>
                </c:pt>
                <c:pt idx="32">
                  <c:v>心病四科</c:v>
                </c:pt>
                <c:pt idx="33">
                  <c:v>老年医学科</c:v>
                </c:pt>
                <c:pt idx="34">
                  <c:v>妇科妇二科合并</c:v>
                </c:pt>
                <c:pt idx="35">
                  <c:v>肾病科</c:v>
                </c:pt>
                <c:pt idx="36">
                  <c:v>风湿病科</c:v>
                </c:pt>
                <c:pt idx="37">
                  <c:v>心病二科</c:v>
                </c:pt>
                <c:pt idx="38">
                  <c:v>重症医学科</c:v>
                </c:pt>
                <c:pt idx="39">
                  <c:v>口腔科</c:v>
                </c:pt>
                <c:pt idx="40">
                  <c:v>周围血管科</c:v>
                </c:pt>
                <c:pt idx="41">
                  <c:v>妇二科</c:v>
                </c:pt>
                <c:pt idx="42">
                  <c:v>胸外科</c:v>
                </c:pt>
                <c:pt idx="43">
                  <c:v>运动损伤骨科</c:v>
                </c:pt>
                <c:pt idx="44">
                  <c:v>泌尿外科</c:v>
                </c:pt>
                <c:pt idx="45">
                  <c:v>消化内科</c:v>
                </c:pt>
                <c:pt idx="46">
                  <c:v>治未病中心</c:v>
                </c:pt>
                <c:pt idx="47">
                  <c:v>美容皮肤科</c:v>
                </c:pt>
                <c:pt idx="48">
                  <c:v>儿科</c:v>
                </c:pt>
                <c:pt idx="49">
                  <c:v>耳鼻喉科</c:v>
                </c:pt>
                <c:pt idx="50">
                  <c:v>小儿推拿科</c:v>
                </c:pt>
                <c:pt idx="51">
                  <c:v>西区重症医学科</c:v>
                </c:pt>
                <c:pt idx="52">
                  <c:v>脾胃科消化科合并</c:v>
                </c:pt>
                <c:pt idx="53">
                  <c:v>中医外治中心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脑病三科</c:v>
                </c:pt>
                <c:pt idx="57">
                  <c:v>关节骨科</c:v>
                </c:pt>
                <c:pt idx="58">
                  <c:v>脊柱骨科</c:v>
                </c:pt>
                <c:pt idx="59">
                  <c:v>皮肤科</c:v>
                </c:pt>
                <c:pt idx="60">
                  <c:v>东区肾病科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97.81861171280178</c:v>
                </c:pt>
                <c:pt idx="2">
                  <c:v>93.63224439714139</c:v>
                </c:pt>
                <c:pt idx="3">
                  <c:v>93.31069495960132</c:v>
                </c:pt>
                <c:pt idx="4">
                  <c:v>92.07246201960908</c:v>
                </c:pt>
                <c:pt idx="5">
                  <c:v>90.38860791776233</c:v>
                </c:pt>
                <c:pt idx="6">
                  <c:v>87.36891204806754</c:v>
                </c:pt>
                <c:pt idx="7">
                  <c:v>86.79783238338248</c:v>
                </c:pt>
                <c:pt idx="8">
                  <c:v>86.57961811410595</c:v>
                </c:pt>
                <c:pt idx="9">
                  <c:v>85.56243872679268</c:v>
                </c:pt>
                <c:pt idx="10">
                  <c:v>84.74603450571561</c:v>
                </c:pt>
                <c:pt idx="11">
                  <c:v>84.65544001057663</c:v>
                </c:pt>
                <c:pt idx="12">
                  <c:v>83.86146904963638</c:v>
                </c:pt>
                <c:pt idx="13">
                  <c:v>82.62658432183252</c:v>
                </c:pt>
                <c:pt idx="14">
                  <c:v>81.58734193596975</c:v>
                </c:pt>
                <c:pt idx="15">
                  <c:v>81.08001115052097</c:v>
                </c:pt>
                <c:pt idx="16">
                  <c:v>80.86907632322571</c:v>
                </c:pt>
                <c:pt idx="17">
                  <c:v>80.4961140584644</c:v>
                </c:pt>
                <c:pt idx="18">
                  <c:v>70.81764484359606</c:v>
                </c:pt>
                <c:pt idx="19">
                  <c:v>68.09100101984045</c:v>
                </c:pt>
                <c:pt idx="20">
                  <c:v>66.58020531591642</c:v>
                </c:pt>
                <c:pt idx="21">
                  <c:v>65.52393344681116</c:v>
                </c:pt>
                <c:pt idx="22">
                  <c:v>65.46561705120249</c:v>
                </c:pt>
                <c:pt idx="23">
                  <c:v>63.05903203347996</c:v>
                </c:pt>
                <c:pt idx="24">
                  <c:v>62.776570867767845</c:v>
                </c:pt>
                <c:pt idx="25">
                  <c:v>61.13400273088363</c:v>
                </c:pt>
                <c:pt idx="26">
                  <c:v>59.67738998174079</c:v>
                </c:pt>
                <c:pt idx="27">
                  <c:v>59.632509714457086</c:v>
                </c:pt>
                <c:pt idx="28">
                  <c:v>58.14220282604652</c:v>
                </c:pt>
                <c:pt idx="29">
                  <c:v>57.7960381884288</c:v>
                </c:pt>
                <c:pt idx="30">
                  <c:v>56.59636815202553</c:v>
                </c:pt>
                <c:pt idx="31">
                  <c:v>56.51743421922118</c:v>
                </c:pt>
                <c:pt idx="32">
                  <c:v>53.17637726686228</c:v>
                </c:pt>
                <c:pt idx="33">
                  <c:v>52.75962634847393</c:v>
                </c:pt>
                <c:pt idx="34">
                  <c:v>50.73286541110704</c:v>
                </c:pt>
                <c:pt idx="35">
                  <c:v>47.356166597836236</c:v>
                </c:pt>
                <c:pt idx="36">
                  <c:v>46.528668646693184</c:v>
                </c:pt>
                <c:pt idx="37">
                  <c:v>46.219722338876146</c:v>
                </c:pt>
                <c:pt idx="38">
                  <c:v>45.52793038274843</c:v>
                </c:pt>
                <c:pt idx="39">
                  <c:v>42.588750652308384</c:v>
                </c:pt>
                <c:pt idx="40">
                  <c:v>41.35068821534773</c:v>
                </c:pt>
                <c:pt idx="41">
                  <c:v>40.433146636714824</c:v>
                </c:pt>
                <c:pt idx="42">
                  <c:v>40.37889035896289</c:v>
                </c:pt>
                <c:pt idx="43">
                  <c:v>35.97845844470251</c:v>
                </c:pt>
                <c:pt idx="44">
                  <c:v>33.272395313996796</c:v>
                </c:pt>
                <c:pt idx="45">
                  <c:v>27.093306608761498</c:v>
                </c:pt>
                <c:pt idx="46">
                  <c:v>24.14226025052255</c:v>
                </c:pt>
                <c:pt idx="47">
                  <c:v>23.368520197090458</c:v>
                </c:pt>
                <c:pt idx="48">
                  <c:v>22.238252872064376</c:v>
                </c:pt>
                <c:pt idx="49">
                  <c:v>21.433811683601366</c:v>
                </c:pt>
                <c:pt idx="50">
                  <c:v>20.819752428983907</c:v>
                </c:pt>
                <c:pt idx="51">
                  <c:v>18.366837279176295</c:v>
                </c:pt>
                <c:pt idx="52">
                  <c:v>18.14881528151524</c:v>
                </c:pt>
                <c:pt idx="53">
                  <c:v>16.32129968379219</c:v>
                </c:pt>
                <c:pt idx="54">
                  <c:v>15.886588439164218</c:v>
                </c:pt>
                <c:pt idx="55">
                  <c:v>15.343479707894915</c:v>
                </c:pt>
                <c:pt idx="56">
                  <c:v>13.431612700801065</c:v>
                </c:pt>
                <c:pt idx="57">
                  <c:v>10.973315940965021</c:v>
                </c:pt>
                <c:pt idx="58">
                  <c:v>10.73830501697952</c:v>
                </c:pt>
                <c:pt idx="59">
                  <c:v>7.746129815171532</c:v>
                </c:pt>
                <c:pt idx="60">
                  <c:v>6.274222066723079</c:v>
                </c:pt>
                <c:pt idx="61">
                  <c:v>0.12918926488216798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神经内科</c:v>
                </c:pt>
                <c:pt idx="2">
                  <c:v>妇二科</c:v>
                </c:pt>
                <c:pt idx="3">
                  <c:v>心病二科</c:v>
                </c:pt>
                <c:pt idx="4">
                  <c:v>骨科</c:v>
                </c:pt>
                <c:pt idx="5">
                  <c:v>西区重症医学科</c:v>
                </c:pt>
                <c:pt idx="6">
                  <c:v>普通外科</c:v>
                </c:pt>
                <c:pt idx="7">
                  <c:v>康复科</c:v>
                </c:pt>
                <c:pt idx="8">
                  <c:v>身心医学科</c:v>
                </c:pt>
                <c:pt idx="9">
                  <c:v>东区肾病科</c:v>
                </c:pt>
                <c:pt idx="10">
                  <c:v>中医经典科</c:v>
                </c:pt>
                <c:pt idx="11">
                  <c:v>血液科</c:v>
                </c:pt>
                <c:pt idx="12">
                  <c:v>肾脏内科</c:v>
                </c:pt>
                <c:pt idx="13">
                  <c:v>推拿科</c:v>
                </c:pt>
                <c:pt idx="14">
                  <c:v>呼吸内科</c:v>
                </c:pt>
                <c:pt idx="15">
                  <c:v>风湿病科</c:v>
                </c:pt>
                <c:pt idx="16">
                  <c:v>肿瘤内科</c:v>
                </c:pt>
                <c:pt idx="17">
                  <c:v>创伤骨科</c:v>
                </c:pt>
                <c:pt idx="18">
                  <c:v>运动损伤骨科</c:v>
                </c:pt>
                <c:pt idx="19">
                  <c:v>中医外治中心</c:v>
                </c:pt>
                <c:pt idx="20">
                  <c:v>肛肠科</c:v>
                </c:pt>
                <c:pt idx="21">
                  <c:v>消化内科</c:v>
                </c:pt>
                <c:pt idx="22">
                  <c:v>关节骨科</c:v>
                </c:pt>
                <c:pt idx="23">
                  <c:v>皮肤科</c:v>
                </c:pt>
                <c:pt idx="24">
                  <c:v>脑病二科</c:v>
                </c:pt>
                <c:pt idx="25">
                  <c:v>脾胃科消化科合并</c:v>
                </c:pt>
                <c:pt idx="26">
                  <c:v>神经外科</c:v>
                </c:pt>
                <c:pt idx="27">
                  <c:v>心病一科</c:v>
                </c:pt>
                <c:pt idx="28">
                  <c:v>小儿推拿科</c:v>
                </c:pt>
                <c:pt idx="29">
                  <c:v>心病四科</c:v>
                </c:pt>
                <c:pt idx="30">
                  <c:v>小儿骨科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脑病一科</c:v>
                </c:pt>
                <c:pt idx="34">
                  <c:v>脑病三科</c:v>
                </c:pt>
                <c:pt idx="35">
                  <c:v>微创骨科</c:v>
                </c:pt>
                <c:pt idx="36">
                  <c:v>男科</c:v>
                </c:pt>
                <c:pt idx="37">
                  <c:v>综合内科</c:v>
                </c:pt>
                <c:pt idx="38">
                  <c:v>泌尿外科</c:v>
                </c:pt>
                <c:pt idx="39">
                  <c:v>脾胃病科</c:v>
                </c:pt>
                <c:pt idx="40">
                  <c:v>心血管内科</c:v>
                </c:pt>
                <c:pt idx="41">
                  <c:v>眼科</c:v>
                </c:pt>
                <c:pt idx="42">
                  <c:v>脊柱骨科</c:v>
                </c:pt>
                <c:pt idx="43">
                  <c:v>周围血管科</c:v>
                </c:pt>
                <c:pt idx="44">
                  <c:v>美容皮肤科</c:v>
                </c:pt>
                <c:pt idx="45">
                  <c:v>妇科妇二科合并</c:v>
                </c:pt>
                <c:pt idx="46">
                  <c:v>乳腺甲状腺外科</c:v>
                </c:pt>
                <c:pt idx="47">
                  <c:v>儿科</c:v>
                </c:pt>
                <c:pt idx="48">
                  <c:v>口腔科</c:v>
                </c:pt>
                <c:pt idx="49">
                  <c:v>心病三科</c:v>
                </c:pt>
                <c:pt idx="50">
                  <c:v>治未病中心</c:v>
                </c:pt>
                <c:pt idx="51">
                  <c:v>内分泌科</c:v>
                </c:pt>
                <c:pt idx="52">
                  <c:v>产科</c:v>
                </c:pt>
                <c:pt idx="53">
                  <c:v>肾病科</c:v>
                </c:pt>
                <c:pt idx="54">
                  <c:v>东区重症医学科</c:v>
                </c:pt>
                <c:pt idx="55">
                  <c:v>肝病科</c:v>
                </c:pt>
                <c:pt idx="56">
                  <c:v>耳鼻喉科</c:v>
                </c:pt>
                <c:pt idx="57">
                  <c:v>胸外科</c:v>
                </c:pt>
                <c:pt idx="58">
                  <c:v>老年医学科</c:v>
                </c:pt>
                <c:pt idx="59">
                  <c:v>妇科</c:v>
                </c:pt>
                <c:pt idx="60">
                  <c:v>医院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95.25312045436844</c:v>
                </c:pt>
                <c:pt idx="2">
                  <c:v>91.31048960757235</c:v>
                </c:pt>
                <c:pt idx="3">
                  <c:v>89.751894754647</c:v>
                </c:pt>
                <c:pt idx="4">
                  <c:v>86.6476173239002</c:v>
                </c:pt>
                <c:pt idx="5">
                  <c:v>86.4682020814588</c:v>
                </c:pt>
                <c:pt idx="6">
                  <c:v>83.91022729625377</c:v>
                </c:pt>
                <c:pt idx="7">
                  <c:v>83.7215499425174</c:v>
                </c:pt>
                <c:pt idx="8">
                  <c:v>82.01033537847952</c:v>
                </c:pt>
                <c:pt idx="9">
                  <c:v>81.54052036828254</c:v>
                </c:pt>
                <c:pt idx="10">
                  <c:v>79.33306750952774</c:v>
                </c:pt>
                <c:pt idx="11">
                  <c:v>78.08489267804306</c:v>
                </c:pt>
                <c:pt idx="12">
                  <c:v>76.90602259849229</c:v>
                </c:pt>
                <c:pt idx="13">
                  <c:v>75.7078008307841</c:v>
                </c:pt>
                <c:pt idx="14">
                  <c:v>74.33757160631367</c:v>
                </c:pt>
                <c:pt idx="15">
                  <c:v>73.65165091675767</c:v>
                </c:pt>
                <c:pt idx="16">
                  <c:v>73.06616860080652</c:v>
                </c:pt>
                <c:pt idx="17">
                  <c:v>71.19649686209006</c:v>
                </c:pt>
                <c:pt idx="18">
                  <c:v>70.42307365811413</c:v>
                </c:pt>
                <c:pt idx="19">
                  <c:v>67.450895900858</c:v>
                </c:pt>
                <c:pt idx="20">
                  <c:v>65.4197519830175</c:v>
                </c:pt>
                <c:pt idx="21">
                  <c:v>63.78708275610806</c:v>
                </c:pt>
                <c:pt idx="22">
                  <c:v>61.82995632444258</c:v>
                </c:pt>
                <c:pt idx="23">
                  <c:v>61.58111251194924</c:v>
                </c:pt>
                <c:pt idx="24">
                  <c:v>60.00409601215551</c:v>
                </c:pt>
                <c:pt idx="25">
                  <c:v>58.13883881796404</c:v>
                </c:pt>
                <c:pt idx="26">
                  <c:v>53.38510811522261</c:v>
                </c:pt>
                <c:pt idx="27">
                  <c:v>53.15910249606199</c:v>
                </c:pt>
                <c:pt idx="28">
                  <c:v>52.74073381710258</c:v>
                </c:pt>
                <c:pt idx="29">
                  <c:v>52.24903102466423</c:v>
                </c:pt>
                <c:pt idx="30">
                  <c:v>51.908303403935776</c:v>
                </c:pt>
                <c:pt idx="31">
                  <c:v>50.00789322897998</c:v>
                </c:pt>
                <c:pt idx="32">
                  <c:v>46.7345072714475</c:v>
                </c:pt>
                <c:pt idx="33">
                  <c:v>44.37282795024701</c:v>
                </c:pt>
                <c:pt idx="34">
                  <c:v>43.57781155293926</c:v>
                </c:pt>
                <c:pt idx="35">
                  <c:v>39.55004031671863</c:v>
                </c:pt>
                <c:pt idx="36">
                  <c:v>39.48260624886834</c:v>
                </c:pt>
                <c:pt idx="37">
                  <c:v>39.300272453494564</c:v>
                </c:pt>
                <c:pt idx="38">
                  <c:v>37.55858559188967</c:v>
                </c:pt>
                <c:pt idx="39">
                  <c:v>34.99921392922663</c:v>
                </c:pt>
                <c:pt idx="40">
                  <c:v>34.728807305047596</c:v>
                </c:pt>
                <c:pt idx="41">
                  <c:v>32.525749641111815</c:v>
                </c:pt>
                <c:pt idx="42">
                  <c:v>30.76337204992008</c:v>
                </c:pt>
                <c:pt idx="43">
                  <c:v>29.03659834610326</c:v>
                </c:pt>
                <c:pt idx="44">
                  <c:v>26.81662572550403</c:v>
                </c:pt>
                <c:pt idx="45">
                  <c:v>23.86935670868986</c:v>
                </c:pt>
                <c:pt idx="46">
                  <c:v>22.701621402143648</c:v>
                </c:pt>
                <c:pt idx="47">
                  <c:v>21.23404003461664</c:v>
                </c:pt>
                <c:pt idx="48">
                  <c:v>19.75087673713485</c:v>
                </c:pt>
                <c:pt idx="49">
                  <c:v>18.951025179039082</c:v>
                </c:pt>
                <c:pt idx="50">
                  <c:v>16.748877142819097</c:v>
                </c:pt>
                <c:pt idx="51">
                  <c:v>15.932048821096709</c:v>
                </c:pt>
                <c:pt idx="52">
                  <c:v>12.681859295785557</c:v>
                </c:pt>
                <c:pt idx="53">
                  <c:v>11.564981270996455</c:v>
                </c:pt>
                <c:pt idx="54">
                  <c:v>10.487262982771938</c:v>
                </c:pt>
                <c:pt idx="55">
                  <c:v>5.6961927906424625</c:v>
                </c:pt>
                <c:pt idx="56">
                  <c:v>3.218217305622084</c:v>
                </c:pt>
                <c:pt idx="57">
                  <c:v>2.232503239718575</c:v>
                </c:pt>
                <c:pt idx="58">
                  <c:v>1.8890465816786994</c:v>
                </c:pt>
                <c:pt idx="59">
                  <c:v>1.7244729824609006</c:v>
                </c:pt>
                <c:pt idx="60">
                  <c:v>0.8208922701063327</c:v>
                </c:pt>
                <c:pt idx="61">
                  <c:v>0.299886411574235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男科</c:v>
                </c:pt>
                <c:pt idx="2">
                  <c:v>推拿科</c:v>
                </c:pt>
                <c:pt idx="3">
                  <c:v>脑病一科</c:v>
                </c:pt>
                <c:pt idx="4">
                  <c:v>身心医学科</c:v>
                </c:pt>
                <c:pt idx="5">
                  <c:v>呼吸内科</c:v>
                </c:pt>
                <c:pt idx="6">
                  <c:v>肾病科</c:v>
                </c:pt>
                <c:pt idx="7">
                  <c:v>老年医学科</c:v>
                </c:pt>
                <c:pt idx="8">
                  <c:v>心病三科</c:v>
                </c:pt>
                <c:pt idx="9">
                  <c:v>小儿推拿科</c:v>
                </c:pt>
                <c:pt idx="10">
                  <c:v>心病一科</c:v>
                </c:pt>
                <c:pt idx="11">
                  <c:v>肝病科</c:v>
                </c:pt>
                <c:pt idx="12">
                  <c:v>创伤骨科</c:v>
                </c:pt>
                <c:pt idx="13">
                  <c:v>产科</c:v>
                </c:pt>
                <c:pt idx="14">
                  <c:v>脑病二科</c:v>
                </c:pt>
                <c:pt idx="15">
                  <c:v>妇二科</c:v>
                </c:pt>
                <c:pt idx="16">
                  <c:v>美容皮肤科</c:v>
                </c:pt>
                <c:pt idx="17">
                  <c:v>西区重症医学科</c:v>
                </c:pt>
                <c:pt idx="18">
                  <c:v>神经外科</c:v>
                </c:pt>
                <c:pt idx="19">
                  <c:v>皮肤科</c:v>
                </c:pt>
                <c:pt idx="20">
                  <c:v>耳鼻喉科</c:v>
                </c:pt>
                <c:pt idx="21">
                  <c:v>周围血管科</c:v>
                </c:pt>
                <c:pt idx="22">
                  <c:v>脾胃病科</c:v>
                </c:pt>
                <c:pt idx="23">
                  <c:v>口腔科</c:v>
                </c:pt>
                <c:pt idx="24">
                  <c:v>神经内科</c:v>
                </c:pt>
                <c:pt idx="25">
                  <c:v>妇科</c:v>
                </c:pt>
                <c:pt idx="26">
                  <c:v>脾胃科消化科合并</c:v>
                </c:pt>
                <c:pt idx="27">
                  <c:v>心血管内科</c:v>
                </c:pt>
                <c:pt idx="28">
                  <c:v>东区重症医学科</c:v>
                </c:pt>
                <c:pt idx="29">
                  <c:v>综合内科</c:v>
                </c:pt>
                <c:pt idx="30">
                  <c:v>中医外治中心</c:v>
                </c:pt>
                <c:pt idx="31">
                  <c:v>东区肾病科</c:v>
                </c:pt>
                <c:pt idx="32">
                  <c:v>中医经典科</c:v>
                </c:pt>
                <c:pt idx="33">
                  <c:v>脊柱骨科</c:v>
                </c:pt>
                <c:pt idx="34">
                  <c:v>消化内科</c:v>
                </c:pt>
                <c:pt idx="35">
                  <c:v>乳腺甲状腺外科</c:v>
                </c:pt>
                <c:pt idx="36">
                  <c:v>脑病三科</c:v>
                </c:pt>
                <c:pt idx="37">
                  <c:v>微创骨科</c:v>
                </c:pt>
                <c:pt idx="38">
                  <c:v>内分泌科</c:v>
                </c:pt>
                <c:pt idx="39">
                  <c:v>眼科</c:v>
                </c:pt>
                <c:pt idx="40">
                  <c:v>风湿病科</c:v>
                </c:pt>
                <c:pt idx="41">
                  <c:v>重症医学科</c:v>
                </c:pt>
                <c:pt idx="42">
                  <c:v>治未病中心</c:v>
                </c:pt>
                <c:pt idx="43">
                  <c:v>普通外科</c:v>
                </c:pt>
                <c:pt idx="44">
                  <c:v>肾脏内科</c:v>
                </c:pt>
                <c:pt idx="45">
                  <c:v>心病四科</c:v>
                </c:pt>
                <c:pt idx="46">
                  <c:v>肛肠科</c:v>
                </c:pt>
                <c:pt idx="47">
                  <c:v>肝胆外科</c:v>
                </c:pt>
                <c:pt idx="48">
                  <c:v>骨科</c:v>
                </c:pt>
                <c:pt idx="49">
                  <c:v>关节骨科</c:v>
                </c:pt>
                <c:pt idx="50">
                  <c:v>妇科妇二科合并</c:v>
                </c:pt>
                <c:pt idx="51">
                  <c:v>血液科</c:v>
                </c:pt>
                <c:pt idx="52">
                  <c:v>针灸科</c:v>
                </c:pt>
                <c:pt idx="53">
                  <c:v>儿科</c:v>
                </c:pt>
                <c:pt idx="54">
                  <c:v>医院</c:v>
                </c:pt>
                <c:pt idx="55">
                  <c:v>运动损伤骨科</c:v>
                </c:pt>
                <c:pt idx="56">
                  <c:v>康复科</c:v>
                </c:pt>
                <c:pt idx="57">
                  <c:v>肿瘤内科</c:v>
                </c:pt>
                <c:pt idx="58">
                  <c:v>胸外科</c:v>
                </c:pt>
                <c:pt idx="59">
                  <c:v>心病二科</c:v>
                </c:pt>
                <c:pt idx="60">
                  <c:v>小儿骨科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99.00865424161643</c:v>
                </c:pt>
                <c:pt idx="1">
                  <c:v>98.79969919309433</c:v>
                </c:pt>
                <c:pt idx="2">
                  <c:v>98.0769329924787</c:v>
                </c:pt>
                <c:pt idx="3">
                  <c:v>97.59253702255724</c:v>
                </c:pt>
                <c:pt idx="4">
                  <c:v>96.75623785920399</c:v>
                </c:pt>
                <c:pt idx="5">
                  <c:v>94.81292976584194</c:v>
                </c:pt>
                <c:pt idx="6">
                  <c:v>94.24343074550717</c:v>
                </c:pt>
                <c:pt idx="7">
                  <c:v>93.19151821018411</c:v>
                </c:pt>
                <c:pt idx="8">
                  <c:v>91.8064331457582</c:v>
                </c:pt>
                <c:pt idx="9">
                  <c:v>91.17252243638157</c:v>
                </c:pt>
                <c:pt idx="10">
                  <c:v>89.23807356668236</c:v>
                </c:pt>
                <c:pt idx="11">
                  <c:v>88.26737497893767</c:v>
                </c:pt>
                <c:pt idx="12">
                  <c:v>87.16132539970141</c:v>
                </c:pt>
                <c:pt idx="13">
                  <c:v>86.64802699292476</c:v>
                </c:pt>
                <c:pt idx="14">
                  <c:v>85.60209192212169</c:v>
                </c:pt>
                <c:pt idx="15">
                  <c:v>84.27028496711904</c:v>
                </c:pt>
                <c:pt idx="16">
                  <c:v>79.60094947290519</c:v>
                </c:pt>
                <c:pt idx="17">
                  <c:v>79.32594285083677</c:v>
                </c:pt>
                <c:pt idx="18">
                  <c:v>78.90865827564882</c:v>
                </c:pt>
                <c:pt idx="19">
                  <c:v>69.78092364984893</c:v>
                </c:pt>
                <c:pt idx="20">
                  <c:v>68.41269989366118</c:v>
                </c:pt>
                <c:pt idx="21">
                  <c:v>67.9990643372504</c:v>
                </c:pt>
                <c:pt idx="22">
                  <c:v>67.99866443739344</c:v>
                </c:pt>
                <c:pt idx="23">
                  <c:v>67.1769549767636</c:v>
                </c:pt>
                <c:pt idx="24">
                  <c:v>64.4625868907037</c:v>
                </c:pt>
                <c:pt idx="25">
                  <c:v>64.21332901127134</c:v>
                </c:pt>
                <c:pt idx="26">
                  <c:v>62.55910820642667</c:v>
                </c:pt>
                <c:pt idx="27">
                  <c:v>60.07883990555358</c:v>
                </c:pt>
                <c:pt idx="28">
                  <c:v>59.79882698704837</c:v>
                </c:pt>
                <c:pt idx="29">
                  <c:v>58.70090165388218</c:v>
                </c:pt>
                <c:pt idx="30">
                  <c:v>58.41415552043374</c:v>
                </c:pt>
                <c:pt idx="31">
                  <c:v>57.60750623936326</c:v>
                </c:pt>
                <c:pt idx="32">
                  <c:v>56.002247253350326</c:v>
                </c:pt>
                <c:pt idx="33">
                  <c:v>55.06897916414128</c:v>
                </c:pt>
                <c:pt idx="34">
                  <c:v>53.21819908582099</c:v>
                </c:pt>
                <c:pt idx="35">
                  <c:v>51.20682293833101</c:v>
                </c:pt>
                <c:pt idx="36">
                  <c:v>50.490248339747936</c:v>
                </c:pt>
                <c:pt idx="37">
                  <c:v>47.42287224073654</c:v>
                </c:pt>
                <c:pt idx="38">
                  <c:v>46.68297117683864</c:v>
                </c:pt>
                <c:pt idx="39">
                  <c:v>46.48239722230787</c:v>
                </c:pt>
                <c:pt idx="40">
                  <c:v>45.527891620823446</c:v>
                </c:pt>
                <c:pt idx="41">
                  <c:v>43.17043613437011</c:v>
                </c:pt>
                <c:pt idx="42">
                  <c:v>41.98984447530329</c:v>
                </c:pt>
                <c:pt idx="43">
                  <c:v>40.96040870201851</c:v>
                </c:pt>
                <c:pt idx="44">
                  <c:v>40.2251859651511</c:v>
                </c:pt>
                <c:pt idx="45">
                  <c:v>39.27077205101372</c:v>
                </c:pt>
                <c:pt idx="46">
                  <c:v>30.424580574969795</c:v>
                </c:pt>
                <c:pt idx="47">
                  <c:v>30.291039935071673</c:v>
                </c:pt>
                <c:pt idx="48">
                  <c:v>28.547164692603346</c:v>
                </c:pt>
                <c:pt idx="49">
                  <c:v>27.183964570567664</c:v>
                </c:pt>
                <c:pt idx="50">
                  <c:v>26.47396677170175</c:v>
                </c:pt>
                <c:pt idx="51">
                  <c:v>23.176431639569127</c:v>
                </c:pt>
                <c:pt idx="52">
                  <c:v>20.027158161412316</c:v>
                </c:pt>
                <c:pt idx="53">
                  <c:v>19.01152625066056</c:v>
                </c:pt>
                <c:pt idx="54">
                  <c:v>18.327708308444656</c:v>
                </c:pt>
                <c:pt idx="55">
                  <c:v>17.40009473248143</c:v>
                </c:pt>
                <c:pt idx="56">
                  <c:v>12.868299291722174</c:v>
                </c:pt>
                <c:pt idx="57">
                  <c:v>9.452917782826532</c:v>
                </c:pt>
                <c:pt idx="58">
                  <c:v>1.4656150697945458</c:v>
                </c:pt>
                <c:pt idx="59">
                  <c:v>0.9503596584854668</c:v>
                </c:pt>
                <c:pt idx="60">
                  <c:v>0.7767701821167927</c:v>
                </c:pt>
                <c:pt idx="61">
                  <c:v>0.19001973579642062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小儿骨科</c:v>
                </c:pt>
                <c:pt idx="2">
                  <c:v>西区重症医学科</c:v>
                </c:pt>
                <c:pt idx="3">
                  <c:v>神经内科</c:v>
                </c:pt>
                <c:pt idx="4">
                  <c:v>妇科妇二科合并</c:v>
                </c:pt>
                <c:pt idx="5">
                  <c:v>脑病三科</c:v>
                </c:pt>
                <c:pt idx="6">
                  <c:v>呼吸内科</c:v>
                </c:pt>
                <c:pt idx="7">
                  <c:v>美容皮肤科</c:v>
                </c:pt>
                <c:pt idx="8">
                  <c:v>心病三科</c:v>
                </c:pt>
                <c:pt idx="9">
                  <c:v>推拿科</c:v>
                </c:pt>
                <c:pt idx="10">
                  <c:v>乳腺甲状腺外科</c:v>
                </c:pt>
                <c:pt idx="11">
                  <c:v>东区肾病科</c:v>
                </c:pt>
                <c:pt idx="12">
                  <c:v>神经外科</c:v>
                </c:pt>
                <c:pt idx="13">
                  <c:v>脾胃病科</c:v>
                </c:pt>
                <c:pt idx="14">
                  <c:v>医院</c:v>
                </c:pt>
                <c:pt idx="15">
                  <c:v>脊柱骨科</c:v>
                </c:pt>
                <c:pt idx="16">
                  <c:v>中医外治中心</c:v>
                </c:pt>
                <c:pt idx="17">
                  <c:v>心病四科</c:v>
                </c:pt>
                <c:pt idx="18">
                  <c:v>显微骨科</c:v>
                </c:pt>
                <c:pt idx="19">
                  <c:v>内分泌科</c:v>
                </c:pt>
                <c:pt idx="20">
                  <c:v>肝病科</c:v>
                </c:pt>
                <c:pt idx="21">
                  <c:v>口腔科</c:v>
                </c:pt>
                <c:pt idx="22">
                  <c:v>微创骨科</c:v>
                </c:pt>
                <c:pt idx="23">
                  <c:v>肾病科</c:v>
                </c:pt>
                <c:pt idx="24">
                  <c:v>心病二科</c:v>
                </c:pt>
                <c:pt idx="25">
                  <c:v>眼科</c:v>
                </c:pt>
                <c:pt idx="26">
                  <c:v>肿瘤内科</c:v>
                </c:pt>
                <c:pt idx="27">
                  <c:v>泌尿外科</c:v>
                </c:pt>
                <c:pt idx="28">
                  <c:v>心血管内科</c:v>
                </c:pt>
                <c:pt idx="29">
                  <c:v>胸外科</c:v>
                </c:pt>
                <c:pt idx="30">
                  <c:v>关节骨科</c:v>
                </c:pt>
                <c:pt idx="31">
                  <c:v>脑病二科</c:v>
                </c:pt>
                <c:pt idx="32">
                  <c:v>治未病中心</c:v>
                </c:pt>
                <c:pt idx="33">
                  <c:v>妇二科</c:v>
                </c:pt>
                <c:pt idx="34">
                  <c:v>周围血管科</c:v>
                </c:pt>
                <c:pt idx="35">
                  <c:v>心病一科</c:v>
                </c:pt>
                <c:pt idx="36">
                  <c:v>脑病一科</c:v>
                </c:pt>
                <c:pt idx="37">
                  <c:v>肝胆外科</c:v>
                </c:pt>
                <c:pt idx="38">
                  <c:v>创伤骨科</c:v>
                </c:pt>
                <c:pt idx="39">
                  <c:v>耳鼻喉科</c:v>
                </c:pt>
                <c:pt idx="40">
                  <c:v>针灸科</c:v>
                </c:pt>
                <c:pt idx="41">
                  <c:v>妇科</c:v>
                </c:pt>
                <c:pt idx="42">
                  <c:v>身心医学科</c:v>
                </c:pt>
                <c:pt idx="43">
                  <c:v>小儿推拿科</c:v>
                </c:pt>
                <c:pt idx="44">
                  <c:v>产科</c:v>
                </c:pt>
                <c:pt idx="45">
                  <c:v>综合内科</c:v>
                </c:pt>
                <c:pt idx="46">
                  <c:v>骨科</c:v>
                </c:pt>
                <c:pt idx="47">
                  <c:v>康复科</c:v>
                </c:pt>
                <c:pt idx="48">
                  <c:v>重症医学科</c:v>
                </c:pt>
                <c:pt idx="49">
                  <c:v>血液科</c:v>
                </c:pt>
                <c:pt idx="50">
                  <c:v>脾胃科消化科合并</c:v>
                </c:pt>
                <c:pt idx="51">
                  <c:v>皮肤科</c:v>
                </c:pt>
                <c:pt idx="52">
                  <c:v>风湿病科</c:v>
                </c:pt>
                <c:pt idx="53">
                  <c:v>中医经典科</c:v>
                </c:pt>
                <c:pt idx="54">
                  <c:v>东区重症医学科</c:v>
                </c:pt>
                <c:pt idx="55">
                  <c:v>普通外科</c:v>
                </c:pt>
                <c:pt idx="56">
                  <c:v>肾脏内科</c:v>
                </c:pt>
                <c:pt idx="57">
                  <c:v>男科</c:v>
                </c:pt>
                <c:pt idx="58">
                  <c:v>肛肠科</c:v>
                </c:pt>
                <c:pt idx="59">
                  <c:v>老年医学科</c:v>
                </c:pt>
                <c:pt idx="60">
                  <c:v>运动损伤骨科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99.21122732099958</c:v>
                </c:pt>
                <c:pt idx="1">
                  <c:v>97.88150785229162</c:v>
                </c:pt>
                <c:pt idx="2">
                  <c:v>96.63727480169008</c:v>
                </c:pt>
                <c:pt idx="3">
                  <c:v>95.60289503249572</c:v>
                </c:pt>
                <c:pt idx="4">
                  <c:v>93.15777739489725</c:v>
                </c:pt>
                <c:pt idx="5">
                  <c:v>87.97673336247718</c:v>
                </c:pt>
                <c:pt idx="6">
                  <c:v>84.76569470816604</c:v>
                </c:pt>
                <c:pt idx="7">
                  <c:v>81.07421888920261</c:v>
                </c:pt>
                <c:pt idx="8">
                  <c:v>80.30075627806283</c:v>
                </c:pt>
                <c:pt idx="9">
                  <c:v>79.67038707302308</c:v>
                </c:pt>
                <c:pt idx="10">
                  <c:v>77.73090970373948</c:v>
                </c:pt>
                <c:pt idx="11">
                  <c:v>77.71577322654659</c:v>
                </c:pt>
                <c:pt idx="12">
                  <c:v>76.66121185428688</c:v>
                </c:pt>
                <c:pt idx="13">
                  <c:v>71.26520809257269</c:v>
                </c:pt>
                <c:pt idx="14">
                  <c:v>70.29574300077861</c:v>
                </c:pt>
                <c:pt idx="15">
                  <c:v>66.54666152745483</c:v>
                </c:pt>
                <c:pt idx="16">
                  <c:v>64.29201804233222</c:v>
                </c:pt>
                <c:pt idx="17">
                  <c:v>63.5371998588476</c:v>
                </c:pt>
                <c:pt idx="18">
                  <c:v>61.55651810840004</c:v>
                </c:pt>
                <c:pt idx="19">
                  <c:v>60.191785665467215</c:v>
                </c:pt>
                <c:pt idx="20">
                  <c:v>57.937494263690056</c:v>
                </c:pt>
                <c:pt idx="21">
                  <c:v>57.7835048138104</c:v>
                </c:pt>
                <c:pt idx="22">
                  <c:v>57.13877368831446</c:v>
                </c:pt>
                <c:pt idx="23">
                  <c:v>55.99282508956129</c:v>
                </c:pt>
                <c:pt idx="24">
                  <c:v>54.05499817042853</c:v>
                </c:pt>
                <c:pt idx="25">
                  <c:v>52.462504370160225</c:v>
                </c:pt>
                <c:pt idx="26">
                  <c:v>47.38176499261002</c:v>
                </c:pt>
                <c:pt idx="27">
                  <c:v>47.32591796440384</c:v>
                </c:pt>
                <c:pt idx="28">
                  <c:v>44.395348347247385</c:v>
                </c:pt>
                <c:pt idx="29">
                  <c:v>43.5699267047041</c:v>
                </c:pt>
                <c:pt idx="30">
                  <c:v>43.018556340880785</c:v>
                </c:pt>
                <c:pt idx="31">
                  <c:v>42.168463415262416</c:v>
                </c:pt>
                <c:pt idx="32">
                  <c:v>41.743461669636005</c:v>
                </c:pt>
                <c:pt idx="33">
                  <c:v>39.96781808939516</c:v>
                </c:pt>
                <c:pt idx="34">
                  <c:v>35.73554018803187</c:v>
                </c:pt>
                <c:pt idx="35">
                  <c:v>34.551017895827464</c:v>
                </c:pt>
                <c:pt idx="36">
                  <c:v>31.04580608601948</c:v>
                </c:pt>
                <c:pt idx="37">
                  <c:v>29.383252803247363</c:v>
                </c:pt>
                <c:pt idx="38">
                  <c:v>29.2868455905819</c:v>
                </c:pt>
                <c:pt idx="39">
                  <c:v>28.600454282008904</c:v>
                </c:pt>
                <c:pt idx="40">
                  <c:v>25.184833730844392</c:v>
                </c:pt>
                <c:pt idx="41">
                  <c:v>25.018025098015627</c:v>
                </c:pt>
                <c:pt idx="42">
                  <c:v>22.653349881673535</c:v>
                </c:pt>
                <c:pt idx="43">
                  <c:v>22.324926655998123</c:v>
                </c:pt>
                <c:pt idx="44">
                  <c:v>22.071105327143982</c:v>
                </c:pt>
                <c:pt idx="45">
                  <c:v>20.668942558796367</c:v>
                </c:pt>
                <c:pt idx="46">
                  <c:v>20.112249071436562</c:v>
                </c:pt>
                <c:pt idx="47">
                  <c:v>19.214457210751657</c:v>
                </c:pt>
                <c:pt idx="48">
                  <c:v>18.139422812350325</c:v>
                </c:pt>
                <c:pt idx="49">
                  <c:v>16.88958556457809</c:v>
                </c:pt>
                <c:pt idx="50">
                  <c:v>16.106813536676555</c:v>
                </c:pt>
                <c:pt idx="51">
                  <c:v>15.763577205494261</c:v>
                </c:pt>
                <c:pt idx="52">
                  <c:v>10.44732429440165</c:v>
                </c:pt>
                <c:pt idx="53">
                  <c:v>10.060250041924412</c:v>
                </c:pt>
                <c:pt idx="54">
                  <c:v>9.779517677027272</c:v>
                </c:pt>
                <c:pt idx="55">
                  <c:v>9.666475790515872</c:v>
                </c:pt>
                <c:pt idx="56">
                  <c:v>9.332030742276597</c:v>
                </c:pt>
                <c:pt idx="57">
                  <c:v>7.683209853030326</c:v>
                </c:pt>
                <c:pt idx="58">
                  <c:v>7.435793937076607</c:v>
                </c:pt>
                <c:pt idx="59">
                  <c:v>5.702228070136406</c:v>
                </c:pt>
                <c:pt idx="60">
                  <c:v>4.560232796463115</c:v>
                </c:pt>
                <c:pt idx="61">
                  <c:v>2.5838419435648685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心病二科</c:v>
                </c:pt>
                <c:pt idx="2">
                  <c:v>美容皮肤科</c:v>
                </c:pt>
                <c:pt idx="3">
                  <c:v>眼科</c:v>
                </c:pt>
                <c:pt idx="4">
                  <c:v>中医经典科</c:v>
                </c:pt>
                <c:pt idx="5">
                  <c:v>东区肾病科</c:v>
                </c:pt>
                <c:pt idx="6">
                  <c:v>男科</c:v>
                </c:pt>
                <c:pt idx="7">
                  <c:v>关节骨科</c:v>
                </c:pt>
                <c:pt idx="8">
                  <c:v>泌尿外科</c:v>
                </c:pt>
                <c:pt idx="9">
                  <c:v>儿科</c:v>
                </c:pt>
                <c:pt idx="10">
                  <c:v>周围血管科</c:v>
                </c:pt>
                <c:pt idx="11">
                  <c:v>心病四科</c:v>
                </c:pt>
                <c:pt idx="12">
                  <c:v>脾胃病科</c:v>
                </c:pt>
                <c:pt idx="13">
                  <c:v>乳腺甲状腺外科</c:v>
                </c:pt>
                <c:pt idx="14">
                  <c:v>骨科</c:v>
                </c:pt>
                <c:pt idx="15">
                  <c:v>东区重症医学科</c:v>
                </c:pt>
                <c:pt idx="16">
                  <c:v>肿瘤内科</c:v>
                </c:pt>
                <c:pt idx="17">
                  <c:v>口腔科</c:v>
                </c:pt>
                <c:pt idx="18">
                  <c:v>神经内科</c:v>
                </c:pt>
                <c:pt idx="19">
                  <c:v>综合内科</c:v>
                </c:pt>
                <c:pt idx="20">
                  <c:v>妇二科</c:v>
                </c:pt>
                <c:pt idx="21">
                  <c:v>脊柱骨科</c:v>
                </c:pt>
                <c:pt idx="22">
                  <c:v>胸外科</c:v>
                </c:pt>
                <c:pt idx="23">
                  <c:v>耳鼻喉科</c:v>
                </c:pt>
                <c:pt idx="24">
                  <c:v>皮肤科</c:v>
                </c:pt>
                <c:pt idx="25">
                  <c:v>普通外科</c:v>
                </c:pt>
                <c:pt idx="26">
                  <c:v>呼吸内科</c:v>
                </c:pt>
                <c:pt idx="27">
                  <c:v>肾脏内科</c:v>
                </c:pt>
                <c:pt idx="28">
                  <c:v>显微骨科</c:v>
                </c:pt>
                <c:pt idx="29">
                  <c:v>心病一科</c:v>
                </c:pt>
                <c:pt idx="30">
                  <c:v>肾病科</c:v>
                </c:pt>
                <c:pt idx="31">
                  <c:v>中医外治中心</c:v>
                </c:pt>
                <c:pt idx="32">
                  <c:v>心血管内科</c:v>
                </c:pt>
                <c:pt idx="33">
                  <c:v>身心医学科</c:v>
                </c:pt>
                <c:pt idx="34">
                  <c:v>小儿推拿科</c:v>
                </c:pt>
                <c:pt idx="35">
                  <c:v>老年医学科</c:v>
                </c:pt>
                <c:pt idx="36">
                  <c:v>脑病三科</c:v>
                </c:pt>
                <c:pt idx="37">
                  <c:v>针灸科</c:v>
                </c:pt>
                <c:pt idx="38">
                  <c:v>治未病中心</c:v>
                </c:pt>
                <c:pt idx="39">
                  <c:v>神经外科</c:v>
                </c:pt>
                <c:pt idx="40">
                  <c:v>妇科妇二科合并</c:v>
                </c:pt>
                <c:pt idx="41">
                  <c:v>微创骨科</c:v>
                </c:pt>
                <c:pt idx="42">
                  <c:v>肝病科</c:v>
                </c:pt>
                <c:pt idx="43">
                  <c:v>心病三科</c:v>
                </c:pt>
                <c:pt idx="44">
                  <c:v>创伤骨科</c:v>
                </c:pt>
                <c:pt idx="45">
                  <c:v>风湿病科</c:v>
                </c:pt>
                <c:pt idx="46">
                  <c:v>肛肠科</c:v>
                </c:pt>
                <c:pt idx="47">
                  <c:v>推拿科</c:v>
                </c:pt>
                <c:pt idx="48">
                  <c:v>内分泌科</c:v>
                </c:pt>
                <c:pt idx="49">
                  <c:v>运动损伤骨科</c:v>
                </c:pt>
                <c:pt idx="50">
                  <c:v>重症医学科</c:v>
                </c:pt>
                <c:pt idx="51">
                  <c:v>产科</c:v>
                </c:pt>
                <c:pt idx="52">
                  <c:v>脑病二科</c:v>
                </c:pt>
                <c:pt idx="53">
                  <c:v>脾胃科消化科合并</c:v>
                </c:pt>
                <c:pt idx="54">
                  <c:v>脑病一科</c:v>
                </c:pt>
                <c:pt idx="55">
                  <c:v>肝胆外科</c:v>
                </c:pt>
                <c:pt idx="56">
                  <c:v>西区重症医学科</c:v>
                </c:pt>
                <c:pt idx="57">
                  <c:v>医院</c:v>
                </c:pt>
                <c:pt idx="58">
                  <c:v>妇科</c:v>
                </c:pt>
                <c:pt idx="59">
                  <c:v>消化内科</c:v>
                </c:pt>
                <c:pt idx="60">
                  <c:v>康复科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97.41333435361727</c:v>
                </c:pt>
                <c:pt idx="1">
                  <c:v>96.63424450512828</c:v>
                </c:pt>
                <c:pt idx="2">
                  <c:v>96.52950996121498</c:v>
                </c:pt>
                <c:pt idx="3">
                  <c:v>89.57891908984212</c:v>
                </c:pt>
                <c:pt idx="4">
                  <c:v>88.00996489782548</c:v>
                </c:pt>
                <c:pt idx="5">
                  <c:v>86.30886754259186</c:v>
                </c:pt>
                <c:pt idx="6">
                  <c:v>85.43239556900627</c:v>
                </c:pt>
                <c:pt idx="7">
                  <c:v>84.32446665363867</c:v>
                </c:pt>
                <c:pt idx="8">
                  <c:v>83.67286680688973</c:v>
                </c:pt>
                <c:pt idx="9">
                  <c:v>82.88001808815046</c:v>
                </c:pt>
                <c:pt idx="10">
                  <c:v>82.71090283882603</c:v>
                </c:pt>
                <c:pt idx="11">
                  <c:v>82.2279825496898</c:v>
                </c:pt>
                <c:pt idx="12">
                  <c:v>80.04771342352394</c:v>
                </c:pt>
                <c:pt idx="13">
                  <c:v>78.83980356017273</c:v>
                </c:pt>
                <c:pt idx="14">
                  <c:v>78.05240755009251</c:v>
                </c:pt>
                <c:pt idx="15">
                  <c:v>77.05868160007074</c:v>
                </c:pt>
                <c:pt idx="16">
                  <c:v>76.75887544527482</c:v>
                </c:pt>
                <c:pt idx="17">
                  <c:v>76.29586159849147</c:v>
                </c:pt>
                <c:pt idx="18">
                  <c:v>72.54127323758921</c:v>
                </c:pt>
                <c:pt idx="19">
                  <c:v>71.29694551440761</c:v>
                </c:pt>
                <c:pt idx="20">
                  <c:v>70.69599480346874</c:v>
                </c:pt>
                <c:pt idx="21">
                  <c:v>70.39129725917901</c:v>
                </c:pt>
                <c:pt idx="22">
                  <c:v>68.56781968472568</c:v>
                </c:pt>
                <c:pt idx="23">
                  <c:v>67.77441298338735</c:v>
                </c:pt>
                <c:pt idx="24">
                  <c:v>66.24542515641411</c:v>
                </c:pt>
                <c:pt idx="25">
                  <c:v>65.61028616151904</c:v>
                </c:pt>
                <c:pt idx="26">
                  <c:v>61.55189505728518</c:v>
                </c:pt>
                <c:pt idx="27">
                  <c:v>60.05305654672601</c:v>
                </c:pt>
                <c:pt idx="28">
                  <c:v>59.78743916889193</c:v>
                </c:pt>
                <c:pt idx="29">
                  <c:v>59.1139722065948</c:v>
                </c:pt>
                <c:pt idx="30">
                  <c:v>58.44229264558747</c:v>
                </c:pt>
                <c:pt idx="31">
                  <c:v>54.403384109638495</c:v>
                </c:pt>
                <c:pt idx="32">
                  <c:v>52.35863789074953</c:v>
                </c:pt>
                <c:pt idx="33">
                  <c:v>50.0189210468742</c:v>
                </c:pt>
                <c:pt idx="34">
                  <c:v>47.02510114158343</c:v>
                </c:pt>
                <c:pt idx="35">
                  <c:v>41.76584503792835</c:v>
                </c:pt>
                <c:pt idx="36">
                  <c:v>40.79281055051538</c:v>
                </c:pt>
                <c:pt idx="37">
                  <c:v>36.78042116819813</c:v>
                </c:pt>
                <c:pt idx="38">
                  <c:v>29.79544706028978</c:v>
                </c:pt>
                <c:pt idx="39">
                  <c:v>28.266929724865484</c:v>
                </c:pt>
                <c:pt idx="40">
                  <c:v>25.246335672963795</c:v>
                </c:pt>
                <c:pt idx="41">
                  <c:v>24.976064951188583</c:v>
                </c:pt>
                <c:pt idx="42">
                  <c:v>24.51331223154103</c:v>
                </c:pt>
                <c:pt idx="43">
                  <c:v>19.838361638801683</c:v>
                </c:pt>
                <c:pt idx="44">
                  <c:v>19.762185572690782</c:v>
                </c:pt>
                <c:pt idx="45">
                  <c:v>19.022448865482122</c:v>
                </c:pt>
                <c:pt idx="46">
                  <c:v>18.979124370855228</c:v>
                </c:pt>
                <c:pt idx="47">
                  <c:v>18.976431624985413</c:v>
                </c:pt>
                <c:pt idx="48">
                  <c:v>17.876206405158857</c:v>
                </c:pt>
                <c:pt idx="49">
                  <c:v>17.860331506769754</c:v>
                </c:pt>
                <c:pt idx="50">
                  <c:v>17.360365386051193</c:v>
                </c:pt>
                <c:pt idx="51">
                  <c:v>16.737274451020244</c:v>
                </c:pt>
                <c:pt idx="52">
                  <c:v>15.661483912847762</c:v>
                </c:pt>
                <c:pt idx="53">
                  <c:v>14.947266991609109</c:v>
                </c:pt>
                <c:pt idx="54">
                  <c:v>14.568651175758497</c:v>
                </c:pt>
                <c:pt idx="55">
                  <c:v>13.711848581571196</c:v>
                </c:pt>
                <c:pt idx="56">
                  <c:v>11.88335333423225</c:v>
                </c:pt>
                <c:pt idx="57">
                  <c:v>11.766374158167148</c:v>
                </c:pt>
                <c:pt idx="58">
                  <c:v>7.882723850943196</c:v>
                </c:pt>
                <c:pt idx="59">
                  <c:v>7.168980808261716</c:v>
                </c:pt>
                <c:pt idx="60">
                  <c:v>4.8227229901463</c:v>
                </c:pt>
                <c:pt idx="61">
                  <c:v>1.625594276972686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肝病科</c:v>
                </c:pt>
                <c:pt idx="2">
                  <c:v>产科</c:v>
                </c:pt>
                <c:pt idx="3">
                  <c:v>血液科</c:v>
                </c:pt>
                <c:pt idx="4">
                  <c:v>脑病二科</c:v>
                </c:pt>
                <c:pt idx="5">
                  <c:v>微创骨科</c:v>
                </c:pt>
                <c:pt idx="6">
                  <c:v>小儿骨科</c:v>
                </c:pt>
                <c:pt idx="7">
                  <c:v>创伤骨科</c:v>
                </c:pt>
                <c:pt idx="8">
                  <c:v>心病三科</c:v>
                </c:pt>
                <c:pt idx="9">
                  <c:v>神经内科</c:v>
                </c:pt>
                <c:pt idx="10">
                  <c:v>运动损伤骨科</c:v>
                </c:pt>
                <c:pt idx="11">
                  <c:v>东区重症医学科</c:v>
                </c:pt>
                <c:pt idx="12">
                  <c:v>泌尿外科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心血管内科</c:v>
                </c:pt>
                <c:pt idx="18">
                  <c:v>妇科</c:v>
                </c:pt>
                <c:pt idx="19">
                  <c:v>神经外科</c:v>
                </c:pt>
                <c:pt idx="20">
                  <c:v>消化内科</c:v>
                </c:pt>
                <c:pt idx="21">
                  <c:v>脑病三科</c:v>
                </c:pt>
                <c:pt idx="22">
                  <c:v>乳腺甲状腺外科</c:v>
                </c:pt>
                <c:pt idx="23">
                  <c:v>西区重症医学科</c:v>
                </c:pt>
                <c:pt idx="24">
                  <c:v>医院</c:v>
                </c:pt>
                <c:pt idx="25">
                  <c:v>东区肾病科</c:v>
                </c:pt>
                <c:pt idx="26">
                  <c:v>内分泌科</c:v>
                </c:pt>
                <c:pt idx="27">
                  <c:v>骨科</c:v>
                </c:pt>
                <c:pt idx="28">
                  <c:v>肿瘤内科</c:v>
                </c:pt>
                <c:pt idx="29">
                  <c:v>综合内科</c:v>
                </c:pt>
                <c:pt idx="30">
                  <c:v>普通外科</c:v>
                </c:pt>
                <c:pt idx="31">
                  <c:v>中医经典科</c:v>
                </c:pt>
                <c:pt idx="32">
                  <c:v>皮肤科</c:v>
                </c:pt>
                <c:pt idx="33">
                  <c:v>心病二科</c:v>
                </c:pt>
                <c:pt idx="34">
                  <c:v>针灸科</c:v>
                </c:pt>
                <c:pt idx="35">
                  <c:v>康复科</c:v>
                </c:pt>
                <c:pt idx="36">
                  <c:v>脾胃病科</c:v>
                </c:pt>
                <c:pt idx="37">
                  <c:v>显微骨科</c:v>
                </c:pt>
                <c:pt idx="38">
                  <c:v>儿科</c:v>
                </c:pt>
                <c:pt idx="39">
                  <c:v>脑病一科</c:v>
                </c:pt>
                <c:pt idx="40">
                  <c:v>妇科妇二科合并</c:v>
                </c:pt>
                <c:pt idx="41">
                  <c:v>胸外科</c:v>
                </c:pt>
                <c:pt idx="42">
                  <c:v>心病一科</c:v>
                </c:pt>
                <c:pt idx="43">
                  <c:v>身心医学科</c:v>
                </c:pt>
                <c:pt idx="44">
                  <c:v>美容皮肤科</c:v>
                </c:pt>
                <c:pt idx="45">
                  <c:v>脊柱骨科</c:v>
                </c:pt>
                <c:pt idx="46">
                  <c:v>眼科</c:v>
                </c:pt>
                <c:pt idx="47">
                  <c:v>心病四科</c:v>
                </c:pt>
                <c:pt idx="48">
                  <c:v>重症医学科</c:v>
                </c:pt>
                <c:pt idx="49">
                  <c:v>中医外治中心</c:v>
                </c:pt>
                <c:pt idx="50">
                  <c:v>老年医学科</c:v>
                </c:pt>
                <c:pt idx="51">
                  <c:v>关节骨科</c:v>
                </c:pt>
                <c:pt idx="52">
                  <c:v>小儿推拿科</c:v>
                </c:pt>
                <c:pt idx="53">
                  <c:v>治未病中心</c:v>
                </c:pt>
                <c:pt idx="54">
                  <c:v>妇二科</c:v>
                </c:pt>
                <c:pt idx="55">
                  <c:v>肛肠科</c:v>
                </c:pt>
                <c:pt idx="56">
                  <c:v>脾胃科消化科合并</c:v>
                </c:pt>
                <c:pt idx="57">
                  <c:v>肝胆外科</c:v>
                </c:pt>
                <c:pt idx="58">
                  <c:v>口腔科</c:v>
                </c:pt>
                <c:pt idx="59">
                  <c:v>呼吸内科</c:v>
                </c:pt>
                <c:pt idx="60">
                  <c:v>风湿病科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96.84938131061207</c:v>
                </c:pt>
                <c:pt idx="1">
                  <c:v>95.12289964711313</c:v>
                </c:pt>
                <c:pt idx="2">
                  <c:v>93.89192080297846</c:v>
                </c:pt>
                <c:pt idx="3">
                  <c:v>93.35304913796408</c:v>
                </c:pt>
                <c:pt idx="4">
                  <c:v>91.19743203845057</c:v>
                </c:pt>
                <c:pt idx="5">
                  <c:v>90.75143718695018</c:v>
                </c:pt>
                <c:pt idx="6">
                  <c:v>87.28205220290921</c:v>
                </c:pt>
                <c:pt idx="7">
                  <c:v>86.98379416333385</c:v>
                </c:pt>
                <c:pt idx="8">
                  <c:v>85.18440378925057</c:v>
                </c:pt>
                <c:pt idx="9">
                  <c:v>83.05568696428702</c:v>
                </c:pt>
                <c:pt idx="10">
                  <c:v>81.80741250556274</c:v>
                </c:pt>
                <c:pt idx="11">
                  <c:v>80.98749695722451</c:v>
                </c:pt>
                <c:pt idx="12">
                  <c:v>80.8292769704783</c:v>
                </c:pt>
                <c:pt idx="13">
                  <c:v>78.8005099500848</c:v>
                </c:pt>
                <c:pt idx="14">
                  <c:v>74.8267487028882</c:v>
                </c:pt>
                <c:pt idx="15">
                  <c:v>74.69882411653812</c:v>
                </c:pt>
                <c:pt idx="16">
                  <c:v>74.40740074346648</c:v>
                </c:pt>
                <c:pt idx="17">
                  <c:v>73.93719399986671</c:v>
                </c:pt>
                <c:pt idx="18">
                  <c:v>71.0491852283215</c:v>
                </c:pt>
                <c:pt idx="19">
                  <c:v>70.30939304155083</c:v>
                </c:pt>
                <c:pt idx="20">
                  <c:v>69.75477941773234</c:v>
                </c:pt>
                <c:pt idx="21">
                  <c:v>69.54433565536473</c:v>
                </c:pt>
                <c:pt idx="22">
                  <c:v>66.88861250554791</c:v>
                </c:pt>
                <c:pt idx="23">
                  <c:v>65.03089668734494</c:v>
                </c:pt>
                <c:pt idx="24">
                  <c:v>64.71170307325806</c:v>
                </c:pt>
                <c:pt idx="25">
                  <c:v>62.99394348396512</c:v>
                </c:pt>
                <c:pt idx="26">
                  <c:v>62.482739000693584</c:v>
                </c:pt>
                <c:pt idx="27">
                  <c:v>61.892951023029205</c:v>
                </c:pt>
                <c:pt idx="28">
                  <c:v>57.93477967908907</c:v>
                </c:pt>
                <c:pt idx="29">
                  <c:v>55.74369427510077</c:v>
                </c:pt>
                <c:pt idx="30">
                  <c:v>53.149419653737716</c:v>
                </c:pt>
                <c:pt idx="31">
                  <c:v>51.83555825358999</c:v>
                </c:pt>
                <c:pt idx="32">
                  <c:v>51.267055462876066</c:v>
                </c:pt>
                <c:pt idx="33">
                  <c:v>48.05069279317373</c:v>
                </c:pt>
                <c:pt idx="34">
                  <c:v>45.980210560311804</c:v>
                </c:pt>
                <c:pt idx="35">
                  <c:v>43.05799195985438</c:v>
                </c:pt>
                <c:pt idx="36">
                  <c:v>41.34279573694357</c:v>
                </c:pt>
                <c:pt idx="37">
                  <c:v>40.88002626901188</c:v>
                </c:pt>
                <c:pt idx="38">
                  <c:v>40.230018680431016</c:v>
                </c:pt>
                <c:pt idx="39">
                  <c:v>37.67276343907635</c:v>
                </c:pt>
                <c:pt idx="40">
                  <c:v>34.33829813752061</c:v>
                </c:pt>
                <c:pt idx="41">
                  <c:v>32.95431065091279</c:v>
                </c:pt>
                <c:pt idx="42">
                  <c:v>32.452431950140046</c:v>
                </c:pt>
                <c:pt idx="43">
                  <c:v>30.339889757018245</c:v>
                </c:pt>
                <c:pt idx="44">
                  <c:v>29.02516478889712</c:v>
                </c:pt>
                <c:pt idx="45">
                  <c:v>26.594270152533372</c:v>
                </c:pt>
                <c:pt idx="46">
                  <c:v>24.796875155362706</c:v>
                </c:pt>
                <c:pt idx="47">
                  <c:v>21.617187526066097</c:v>
                </c:pt>
                <c:pt idx="48">
                  <c:v>21.330333598098616</c:v>
                </c:pt>
                <c:pt idx="49">
                  <c:v>20.31081976513751</c:v>
                </c:pt>
                <c:pt idx="50">
                  <c:v>19.652936033607695</c:v>
                </c:pt>
                <c:pt idx="51">
                  <c:v>17.85462925919987</c:v>
                </c:pt>
                <c:pt idx="52">
                  <c:v>15.309588593890155</c:v>
                </c:pt>
                <c:pt idx="53">
                  <c:v>14.001689230591086</c:v>
                </c:pt>
                <c:pt idx="54">
                  <c:v>10.527289159081343</c:v>
                </c:pt>
                <c:pt idx="55">
                  <c:v>9.99203647782445</c:v>
                </c:pt>
                <c:pt idx="56">
                  <c:v>8.663979435812163</c:v>
                </c:pt>
                <c:pt idx="57">
                  <c:v>7.123429476241694</c:v>
                </c:pt>
                <c:pt idx="58">
                  <c:v>2.4336484024493066</c:v>
                </c:pt>
                <c:pt idx="59">
                  <c:v>1.940726545584548</c:v>
                </c:pt>
                <c:pt idx="60">
                  <c:v>1.2540583834762753</c:v>
                </c:pt>
                <c:pt idx="61">
                  <c:v>0.08195370401142821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西区重症医学科</c:v>
                </c:pt>
                <c:pt idx="2">
                  <c:v>显微骨科</c:v>
                </c:pt>
                <c:pt idx="3">
                  <c:v>中医外治中心</c:v>
                </c:pt>
                <c:pt idx="4">
                  <c:v>康复科</c:v>
                </c:pt>
                <c:pt idx="5">
                  <c:v>小儿推拿科</c:v>
                </c:pt>
                <c:pt idx="6">
                  <c:v>创伤骨科</c:v>
                </c:pt>
                <c:pt idx="7">
                  <c:v>中医经典科</c:v>
                </c:pt>
                <c:pt idx="8">
                  <c:v>内分泌科</c:v>
                </c:pt>
                <c:pt idx="9">
                  <c:v>皮肤科</c:v>
                </c:pt>
                <c:pt idx="10">
                  <c:v>儿科</c:v>
                </c:pt>
                <c:pt idx="11">
                  <c:v>胸外科</c:v>
                </c:pt>
                <c:pt idx="12">
                  <c:v>肾病科</c:v>
                </c:pt>
                <c:pt idx="13">
                  <c:v>呼吸内科</c:v>
                </c:pt>
                <c:pt idx="14">
                  <c:v>乳腺甲状腺外科</c:v>
                </c:pt>
                <c:pt idx="15">
                  <c:v>眼科</c:v>
                </c:pt>
                <c:pt idx="16">
                  <c:v>肾脏内科</c:v>
                </c:pt>
                <c:pt idx="17">
                  <c:v>肿瘤内科</c:v>
                </c:pt>
                <c:pt idx="18">
                  <c:v>消化内科</c:v>
                </c:pt>
                <c:pt idx="19">
                  <c:v>神经内科</c:v>
                </c:pt>
                <c:pt idx="20">
                  <c:v>妇二科</c:v>
                </c:pt>
                <c:pt idx="21">
                  <c:v>肝胆外科</c:v>
                </c:pt>
                <c:pt idx="22">
                  <c:v>风湿病科</c:v>
                </c:pt>
                <c:pt idx="23">
                  <c:v>泌尿外科</c:v>
                </c:pt>
                <c:pt idx="24">
                  <c:v>脾胃病科</c:v>
                </c:pt>
                <c:pt idx="25">
                  <c:v>东区肾病科</c:v>
                </c:pt>
                <c:pt idx="26">
                  <c:v>脾胃科消化科合并</c:v>
                </c:pt>
                <c:pt idx="27">
                  <c:v>心病三科</c:v>
                </c:pt>
                <c:pt idx="28">
                  <c:v>身心医学科</c:v>
                </c:pt>
                <c:pt idx="29">
                  <c:v>普通外科</c:v>
                </c:pt>
                <c:pt idx="30">
                  <c:v>治未病中心</c:v>
                </c:pt>
                <c:pt idx="31">
                  <c:v>小儿骨科</c:v>
                </c:pt>
                <c:pt idx="32">
                  <c:v>周围血管科</c:v>
                </c:pt>
                <c:pt idx="33">
                  <c:v>妇科妇二科合并</c:v>
                </c:pt>
                <c:pt idx="34">
                  <c:v>心病四科</c:v>
                </c:pt>
                <c:pt idx="35">
                  <c:v>耳鼻喉科</c:v>
                </c:pt>
                <c:pt idx="36">
                  <c:v>口腔科</c:v>
                </c:pt>
                <c:pt idx="37">
                  <c:v>肛肠科</c:v>
                </c:pt>
                <c:pt idx="38">
                  <c:v>医院</c:v>
                </c:pt>
                <c:pt idx="39">
                  <c:v>产科</c:v>
                </c:pt>
                <c:pt idx="40">
                  <c:v>妇科</c:v>
                </c:pt>
                <c:pt idx="41">
                  <c:v>东区重症医学科</c:v>
                </c:pt>
                <c:pt idx="42">
                  <c:v>男科</c:v>
                </c:pt>
                <c:pt idx="43">
                  <c:v>骨科</c:v>
                </c:pt>
                <c:pt idx="44">
                  <c:v>脑病二科</c:v>
                </c:pt>
                <c:pt idx="45">
                  <c:v>脑病一科</c:v>
                </c:pt>
                <c:pt idx="46">
                  <c:v>美容皮肤科</c:v>
                </c:pt>
                <c:pt idx="47">
                  <c:v>综合内科</c:v>
                </c:pt>
                <c:pt idx="48">
                  <c:v>针灸科</c:v>
                </c:pt>
                <c:pt idx="49">
                  <c:v>血液科</c:v>
                </c:pt>
                <c:pt idx="50">
                  <c:v>神经外科</c:v>
                </c:pt>
                <c:pt idx="51">
                  <c:v>脊柱骨科</c:v>
                </c:pt>
                <c:pt idx="52">
                  <c:v>脑病三科</c:v>
                </c:pt>
                <c:pt idx="53">
                  <c:v>推拿科</c:v>
                </c:pt>
                <c:pt idx="54">
                  <c:v>心血管内科</c:v>
                </c:pt>
                <c:pt idx="55">
                  <c:v>心病二科</c:v>
                </c:pt>
                <c:pt idx="56">
                  <c:v>微创骨科</c:v>
                </c:pt>
                <c:pt idx="57">
                  <c:v>心病一科</c:v>
                </c:pt>
                <c:pt idx="58">
                  <c:v>肝病科</c:v>
                </c:pt>
                <c:pt idx="59">
                  <c:v>关节骨科</c:v>
                </c:pt>
                <c:pt idx="60">
                  <c:v>运动损伤骨科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99.2572444250495</c:v>
                </c:pt>
                <c:pt idx="1">
                  <c:v>94.33872028274502</c:v>
                </c:pt>
                <c:pt idx="2">
                  <c:v>94.02767245714429</c:v>
                </c:pt>
                <c:pt idx="3">
                  <c:v>91.97033062615661</c:v>
                </c:pt>
                <c:pt idx="4">
                  <c:v>89.8486994377419</c:v>
                </c:pt>
                <c:pt idx="5">
                  <c:v>88.24813585042821</c:v>
                </c:pt>
                <c:pt idx="6">
                  <c:v>79.20955500622941</c:v>
                </c:pt>
                <c:pt idx="7">
                  <c:v>74.98048884117206</c:v>
                </c:pt>
                <c:pt idx="8">
                  <c:v>74.4740704645971</c:v>
                </c:pt>
                <c:pt idx="9">
                  <c:v>73.02995665293834</c:v>
                </c:pt>
                <c:pt idx="10">
                  <c:v>72.98017792379082</c:v>
                </c:pt>
                <c:pt idx="11">
                  <c:v>72.59263053563019</c:v>
                </c:pt>
                <c:pt idx="12">
                  <c:v>72.10799037214235</c:v>
                </c:pt>
                <c:pt idx="13">
                  <c:v>68.95548808009832</c:v>
                </c:pt>
                <c:pt idx="14">
                  <c:v>68.17903238267698</c:v>
                </c:pt>
                <c:pt idx="15">
                  <c:v>64.29978714583125</c:v>
                </c:pt>
                <c:pt idx="16">
                  <c:v>64.21414048325937</c:v>
                </c:pt>
                <c:pt idx="17">
                  <c:v>64.11222582916507</c:v>
                </c:pt>
                <c:pt idx="18">
                  <c:v>60.89811010371569</c:v>
                </c:pt>
                <c:pt idx="19">
                  <c:v>60.823614746842345</c:v>
                </c:pt>
                <c:pt idx="20">
                  <c:v>60.158802897923394</c:v>
                </c:pt>
                <c:pt idx="21">
                  <c:v>59.26168363545339</c:v>
                </c:pt>
                <c:pt idx="22">
                  <c:v>59.195681641947616</c:v>
                </c:pt>
                <c:pt idx="23">
                  <c:v>58.053392146697846</c:v>
                </c:pt>
                <c:pt idx="24">
                  <c:v>54.16063235214261</c:v>
                </c:pt>
                <c:pt idx="25">
                  <c:v>46.718931174438126</c:v>
                </c:pt>
                <c:pt idx="26">
                  <c:v>46.6135919626149</c:v>
                </c:pt>
                <c:pt idx="27">
                  <c:v>45.71888663848862</c:v>
                </c:pt>
                <c:pt idx="28">
                  <c:v>45.30400166713253</c:v>
                </c:pt>
                <c:pt idx="29">
                  <c:v>44.20072098146779</c:v>
                </c:pt>
                <c:pt idx="30">
                  <c:v>41.910232972407215</c:v>
                </c:pt>
                <c:pt idx="31">
                  <c:v>39.49803243704719</c:v>
                </c:pt>
                <c:pt idx="32">
                  <c:v>39.15411523174966</c:v>
                </c:pt>
                <c:pt idx="33">
                  <c:v>37.49866978480778</c:v>
                </c:pt>
                <c:pt idx="34">
                  <c:v>35.539165750505084</c:v>
                </c:pt>
                <c:pt idx="35">
                  <c:v>34.187988877988865</c:v>
                </c:pt>
                <c:pt idx="36">
                  <c:v>33.41365594126131</c:v>
                </c:pt>
                <c:pt idx="37">
                  <c:v>32.40115179295691</c:v>
                </c:pt>
                <c:pt idx="38">
                  <c:v>32.332250095096796</c:v>
                </c:pt>
                <c:pt idx="39">
                  <c:v>30.671564574966226</c:v>
                </c:pt>
                <c:pt idx="40">
                  <c:v>26.05389087054688</c:v>
                </c:pt>
                <c:pt idx="41">
                  <c:v>26.034161095199337</c:v>
                </c:pt>
                <c:pt idx="42">
                  <c:v>25.620208003986033</c:v>
                </c:pt>
                <c:pt idx="43">
                  <c:v>22.569859900200704</c:v>
                </c:pt>
                <c:pt idx="44">
                  <c:v>19.813423591969716</c:v>
                </c:pt>
                <c:pt idx="45">
                  <c:v>19.365139174219117</c:v>
                </c:pt>
                <c:pt idx="46">
                  <c:v>19.272167204994783</c:v>
                </c:pt>
                <c:pt idx="47">
                  <c:v>18.786344459476247</c:v>
                </c:pt>
                <c:pt idx="48">
                  <c:v>16.106301090376853</c:v>
                </c:pt>
                <c:pt idx="49">
                  <c:v>14.4272879020934</c:v>
                </c:pt>
                <c:pt idx="50">
                  <c:v>14.30913900425188</c:v>
                </c:pt>
                <c:pt idx="51">
                  <c:v>14.247824577855116</c:v>
                </c:pt>
                <c:pt idx="52">
                  <c:v>11.35289584790753</c:v>
                </c:pt>
                <c:pt idx="53">
                  <c:v>10.35452081115642</c:v>
                </c:pt>
                <c:pt idx="54">
                  <c:v>10.074839647158074</c:v>
                </c:pt>
                <c:pt idx="55">
                  <c:v>9.717083901928824</c:v>
                </c:pt>
                <c:pt idx="56">
                  <c:v>7.733002908753606</c:v>
                </c:pt>
                <c:pt idx="57">
                  <c:v>7.609520629941824</c:v>
                </c:pt>
                <c:pt idx="58">
                  <c:v>4.08852233878243</c:v>
                </c:pt>
                <c:pt idx="59">
                  <c:v>3.835539685264955</c:v>
                </c:pt>
                <c:pt idx="60">
                  <c:v>3.340408756767621</c:v>
                </c:pt>
                <c:pt idx="61">
                  <c:v>1.5876688819719709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推拿科</c:v>
                </c:pt>
                <c:pt idx="2">
                  <c:v>男科</c:v>
                </c:pt>
                <c:pt idx="3">
                  <c:v>显微骨科</c:v>
                </c:pt>
                <c:pt idx="4">
                  <c:v>泌尿外科</c:v>
                </c:pt>
                <c:pt idx="5">
                  <c:v>综合内科</c:v>
                </c:pt>
                <c:pt idx="6">
                  <c:v>微创骨科</c:v>
                </c:pt>
                <c:pt idx="7">
                  <c:v>心血管内科</c:v>
                </c:pt>
                <c:pt idx="8">
                  <c:v>胸外科</c:v>
                </c:pt>
                <c:pt idx="9">
                  <c:v>皮肤科</c:v>
                </c:pt>
                <c:pt idx="10">
                  <c:v>乳腺甲状腺外科</c:v>
                </c:pt>
                <c:pt idx="11">
                  <c:v>肾病科</c:v>
                </c:pt>
                <c:pt idx="12">
                  <c:v>康复科</c:v>
                </c:pt>
                <c:pt idx="13">
                  <c:v>东区重症医学科</c:v>
                </c:pt>
                <c:pt idx="14">
                  <c:v>呼吸内科</c:v>
                </c:pt>
                <c:pt idx="15">
                  <c:v>中医外治中心</c:v>
                </c:pt>
                <c:pt idx="16">
                  <c:v>创伤骨科</c:v>
                </c:pt>
                <c:pt idx="17">
                  <c:v>血液科</c:v>
                </c:pt>
                <c:pt idx="18">
                  <c:v>消化内科</c:v>
                </c:pt>
                <c:pt idx="19">
                  <c:v>耳鼻喉科</c:v>
                </c:pt>
                <c:pt idx="20">
                  <c:v>心病三科</c:v>
                </c:pt>
                <c:pt idx="21">
                  <c:v>神经外科</c:v>
                </c:pt>
                <c:pt idx="22">
                  <c:v>妇科</c:v>
                </c:pt>
                <c:pt idx="23">
                  <c:v>脑病一科</c:v>
                </c:pt>
                <c:pt idx="24">
                  <c:v>针灸科</c:v>
                </c:pt>
                <c:pt idx="25">
                  <c:v>肝胆外科</c:v>
                </c:pt>
                <c:pt idx="26">
                  <c:v>普通外科</c:v>
                </c:pt>
                <c:pt idx="27">
                  <c:v>医院</c:v>
                </c:pt>
                <c:pt idx="28">
                  <c:v>东区肾病科</c:v>
                </c:pt>
                <c:pt idx="29">
                  <c:v>关节骨科</c:v>
                </c:pt>
                <c:pt idx="30">
                  <c:v>产科</c:v>
                </c:pt>
                <c:pt idx="31">
                  <c:v>中医经典科</c:v>
                </c:pt>
                <c:pt idx="32">
                  <c:v>妇科妇二科合并</c:v>
                </c:pt>
                <c:pt idx="33">
                  <c:v>肾脏内科</c:v>
                </c:pt>
                <c:pt idx="34">
                  <c:v>周围血管科</c:v>
                </c:pt>
                <c:pt idx="35">
                  <c:v>口腔科</c:v>
                </c:pt>
                <c:pt idx="36">
                  <c:v>重症医学科</c:v>
                </c:pt>
                <c:pt idx="37">
                  <c:v>脊柱骨科</c:v>
                </c:pt>
                <c:pt idx="38">
                  <c:v>风湿病科</c:v>
                </c:pt>
                <c:pt idx="39">
                  <c:v>小儿骨科</c:v>
                </c:pt>
                <c:pt idx="40">
                  <c:v>西区重症医学科</c:v>
                </c:pt>
                <c:pt idx="41">
                  <c:v>身心医学科</c:v>
                </c:pt>
                <c:pt idx="42">
                  <c:v>骨科</c:v>
                </c:pt>
                <c:pt idx="43">
                  <c:v>运动损伤骨科</c:v>
                </c:pt>
                <c:pt idx="44">
                  <c:v>心病一科</c:v>
                </c:pt>
                <c:pt idx="45">
                  <c:v>内分泌科</c:v>
                </c:pt>
                <c:pt idx="46">
                  <c:v>眼科</c:v>
                </c:pt>
                <c:pt idx="47">
                  <c:v>神经内科</c:v>
                </c:pt>
                <c:pt idx="48">
                  <c:v>妇二科</c:v>
                </c:pt>
                <c:pt idx="49">
                  <c:v>美容皮肤科</c:v>
                </c:pt>
                <c:pt idx="50">
                  <c:v>小儿推拿科</c:v>
                </c:pt>
                <c:pt idx="51">
                  <c:v>治未病中心</c:v>
                </c:pt>
                <c:pt idx="52">
                  <c:v>老年医学科</c:v>
                </c:pt>
                <c:pt idx="53">
                  <c:v>脾胃病科</c:v>
                </c:pt>
                <c:pt idx="54">
                  <c:v>脑病二科</c:v>
                </c:pt>
                <c:pt idx="55">
                  <c:v>心病二科</c:v>
                </c:pt>
                <c:pt idx="56">
                  <c:v>儿科</c:v>
                </c:pt>
                <c:pt idx="57">
                  <c:v>心病四科</c:v>
                </c:pt>
                <c:pt idx="58">
                  <c:v>肝病科</c:v>
                </c:pt>
                <c:pt idx="59">
                  <c:v>脾胃科消化科合并</c:v>
                </c:pt>
                <c:pt idx="60">
                  <c:v>肿瘤内科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99.71983050394596</c:v>
                </c:pt>
                <c:pt idx="1">
                  <c:v>94.51247505904719</c:v>
                </c:pt>
                <c:pt idx="2">
                  <c:v>94.28667447316943</c:v>
                </c:pt>
                <c:pt idx="3">
                  <c:v>93.47120166219946</c:v>
                </c:pt>
                <c:pt idx="4">
                  <c:v>91.63678851835743</c:v>
                </c:pt>
                <c:pt idx="5">
                  <c:v>88.77817767159138</c:v>
                </c:pt>
                <c:pt idx="6">
                  <c:v>87.17669806084156</c:v>
                </c:pt>
                <c:pt idx="7">
                  <c:v>86.13799804407508</c:v>
                </c:pt>
                <c:pt idx="8">
                  <c:v>85.94856998505497</c:v>
                </c:pt>
                <c:pt idx="9">
                  <c:v>85.50379466145455</c:v>
                </c:pt>
                <c:pt idx="10">
                  <c:v>83.88901453273492</c:v>
                </c:pt>
                <c:pt idx="11">
                  <c:v>78.3508233956731</c:v>
                </c:pt>
                <c:pt idx="12">
                  <c:v>77.39408732172872</c:v>
                </c:pt>
                <c:pt idx="13">
                  <c:v>77.31014368818052</c:v>
                </c:pt>
                <c:pt idx="14">
                  <c:v>75.75887624031232</c:v>
                </c:pt>
                <c:pt idx="15">
                  <c:v>75.62034166486218</c:v>
                </c:pt>
                <c:pt idx="16">
                  <c:v>72.46115003135971</c:v>
                </c:pt>
                <c:pt idx="17">
                  <c:v>70.22811758046245</c:v>
                </c:pt>
                <c:pt idx="18">
                  <c:v>65.93978833811774</c:v>
                </c:pt>
                <c:pt idx="19">
                  <c:v>65.80735665453561</c:v>
                </c:pt>
                <c:pt idx="20">
                  <c:v>65.33521434766907</c:v>
                </c:pt>
                <c:pt idx="21">
                  <c:v>65.04904547986641</c:v>
                </c:pt>
                <c:pt idx="22">
                  <c:v>63.42594143288651</c:v>
                </c:pt>
                <c:pt idx="23">
                  <c:v>59.32110950555896</c:v>
                </c:pt>
                <c:pt idx="24">
                  <c:v>58.75325431304192</c:v>
                </c:pt>
                <c:pt idx="25">
                  <c:v>58.46639836432344</c:v>
                </c:pt>
                <c:pt idx="26">
                  <c:v>58.46183362053914</c:v>
                </c:pt>
                <c:pt idx="27">
                  <c:v>57.43626191405185</c:v>
                </c:pt>
                <c:pt idx="28">
                  <c:v>54.35896676825136</c:v>
                </c:pt>
                <c:pt idx="29">
                  <c:v>50.52433541484604</c:v>
                </c:pt>
                <c:pt idx="30">
                  <c:v>49.2799419831301</c:v>
                </c:pt>
                <c:pt idx="31">
                  <c:v>47.39907320573058</c:v>
                </c:pt>
                <c:pt idx="32">
                  <c:v>47.1497923119425</c:v>
                </c:pt>
                <c:pt idx="33">
                  <c:v>45.618997986562015</c:v>
                </c:pt>
                <c:pt idx="34">
                  <c:v>41.172992982683134</c:v>
                </c:pt>
                <c:pt idx="35">
                  <c:v>39.477218671312556</c:v>
                </c:pt>
                <c:pt idx="36">
                  <c:v>35.30636984204316</c:v>
                </c:pt>
                <c:pt idx="37">
                  <c:v>34.91488719023253</c:v>
                </c:pt>
                <c:pt idx="38">
                  <c:v>33.63328756097461</c:v>
                </c:pt>
                <c:pt idx="39">
                  <c:v>32.821493252778566</c:v>
                </c:pt>
                <c:pt idx="40">
                  <c:v>32.074784819378934</c:v>
                </c:pt>
                <c:pt idx="41">
                  <c:v>32.04220038301635</c:v>
                </c:pt>
                <c:pt idx="42">
                  <c:v>29.78750728497397</c:v>
                </c:pt>
                <c:pt idx="43">
                  <c:v>26.770678920810354</c:v>
                </c:pt>
                <c:pt idx="44">
                  <c:v>26.013774202563965</c:v>
                </c:pt>
                <c:pt idx="45">
                  <c:v>25.179537736149737</c:v>
                </c:pt>
                <c:pt idx="46">
                  <c:v>23.19765069557902</c:v>
                </c:pt>
                <c:pt idx="47">
                  <c:v>21.138998460429104</c:v>
                </c:pt>
                <c:pt idx="48">
                  <c:v>19.914982696511352</c:v>
                </c:pt>
                <c:pt idx="49">
                  <c:v>19.811217981332653</c:v>
                </c:pt>
                <c:pt idx="50">
                  <c:v>19.113539662829627</c:v>
                </c:pt>
                <c:pt idx="51">
                  <c:v>16.97147764006024</c:v>
                </c:pt>
                <c:pt idx="52">
                  <c:v>15.786853809856494</c:v>
                </c:pt>
                <c:pt idx="53">
                  <c:v>14.368668499849257</c:v>
                </c:pt>
                <c:pt idx="54">
                  <c:v>12.783244477119581</c:v>
                </c:pt>
                <c:pt idx="55">
                  <c:v>12.251290868486553</c:v>
                </c:pt>
                <c:pt idx="56">
                  <c:v>10.080629931921404</c:v>
                </c:pt>
                <c:pt idx="57">
                  <c:v>8.330416534580575</c:v>
                </c:pt>
                <c:pt idx="58">
                  <c:v>7.2951545292957665</c:v>
                </c:pt>
                <c:pt idx="59">
                  <c:v>5.589775388002338</c:v>
                </c:pt>
                <c:pt idx="60">
                  <c:v>4.695331612180986</c:v>
                </c:pt>
                <c:pt idx="61">
                  <c:v>3.457619890277308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针灸科</c:v>
                </c:pt>
                <c:pt idx="2">
                  <c:v>肾脏内科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耳鼻喉科</c:v>
                </c:pt>
                <c:pt idx="6">
                  <c:v>周围血管科</c:v>
                </c:pt>
                <c:pt idx="7">
                  <c:v>皮肤科</c:v>
                </c:pt>
                <c:pt idx="8">
                  <c:v>心血管内科</c:v>
                </c:pt>
                <c:pt idx="9">
                  <c:v>肛肠科</c:v>
                </c:pt>
                <c:pt idx="10">
                  <c:v>心病二科</c:v>
                </c:pt>
                <c:pt idx="11">
                  <c:v>泌尿外科</c:v>
                </c:pt>
                <c:pt idx="12">
                  <c:v>男科</c:v>
                </c:pt>
                <c:pt idx="13">
                  <c:v>创伤骨科</c:v>
                </c:pt>
                <c:pt idx="14">
                  <c:v>肿瘤内科</c:v>
                </c:pt>
                <c:pt idx="15">
                  <c:v>胸外科</c:v>
                </c:pt>
                <c:pt idx="16">
                  <c:v>心病一科</c:v>
                </c:pt>
                <c:pt idx="17">
                  <c:v>妇二科</c:v>
                </c:pt>
                <c:pt idx="18">
                  <c:v>肝胆外科</c:v>
                </c:pt>
                <c:pt idx="19">
                  <c:v>乳腺甲状腺外科</c:v>
                </c:pt>
                <c:pt idx="20">
                  <c:v>骨科</c:v>
                </c:pt>
                <c:pt idx="21">
                  <c:v>美容皮肤科</c:v>
                </c:pt>
                <c:pt idx="22">
                  <c:v>内分泌科</c:v>
                </c:pt>
                <c:pt idx="23">
                  <c:v>医院</c:v>
                </c:pt>
                <c:pt idx="24">
                  <c:v>微创骨科</c:v>
                </c:pt>
                <c:pt idx="25">
                  <c:v>小儿骨科</c:v>
                </c:pt>
                <c:pt idx="26">
                  <c:v>风湿病科</c:v>
                </c:pt>
                <c:pt idx="27">
                  <c:v>脑病一科</c:v>
                </c:pt>
                <c:pt idx="28">
                  <c:v>推拿科</c:v>
                </c:pt>
                <c:pt idx="29">
                  <c:v>脾胃科消化科合并</c:v>
                </c:pt>
                <c:pt idx="30">
                  <c:v>产科</c:v>
                </c:pt>
                <c:pt idx="31">
                  <c:v>心病三科</c:v>
                </c:pt>
                <c:pt idx="32">
                  <c:v>中医经典科</c:v>
                </c:pt>
                <c:pt idx="33">
                  <c:v>儿科</c:v>
                </c:pt>
                <c:pt idx="34">
                  <c:v>口腔科</c:v>
                </c:pt>
                <c:pt idx="35">
                  <c:v>普通外科</c:v>
                </c:pt>
                <c:pt idx="36">
                  <c:v>小儿推拿科</c:v>
                </c:pt>
                <c:pt idx="37">
                  <c:v>东区肾病科</c:v>
                </c:pt>
                <c:pt idx="38">
                  <c:v>妇科妇二科合并</c:v>
                </c:pt>
                <c:pt idx="39">
                  <c:v>老年医学科</c:v>
                </c:pt>
                <c:pt idx="40">
                  <c:v>血液科</c:v>
                </c:pt>
                <c:pt idx="41">
                  <c:v>东区重症医学科</c:v>
                </c:pt>
                <c:pt idx="42">
                  <c:v>西区重症医学科</c:v>
                </c:pt>
                <c:pt idx="43">
                  <c:v>治未病中心</c:v>
                </c:pt>
                <c:pt idx="44">
                  <c:v>呼吸内科</c:v>
                </c:pt>
                <c:pt idx="45">
                  <c:v>康复科</c:v>
                </c:pt>
                <c:pt idx="46">
                  <c:v>妇科</c:v>
                </c:pt>
                <c:pt idx="47">
                  <c:v>综合内科</c:v>
                </c:pt>
                <c:pt idx="48">
                  <c:v>神经内科</c:v>
                </c:pt>
                <c:pt idx="49">
                  <c:v>脑病二科</c:v>
                </c:pt>
                <c:pt idx="50">
                  <c:v>心病四科</c:v>
                </c:pt>
                <c:pt idx="51">
                  <c:v>身心医学科</c:v>
                </c:pt>
                <c:pt idx="52">
                  <c:v>肝病科</c:v>
                </c:pt>
                <c:pt idx="53">
                  <c:v>消化内科</c:v>
                </c:pt>
                <c:pt idx="54">
                  <c:v>眼科</c:v>
                </c:pt>
                <c:pt idx="55">
                  <c:v>肾病科</c:v>
                </c:pt>
                <c:pt idx="56">
                  <c:v>中医外治中心</c:v>
                </c:pt>
                <c:pt idx="57">
                  <c:v>脾胃病科</c:v>
                </c:pt>
                <c:pt idx="58">
                  <c:v>显微骨科</c:v>
                </c:pt>
                <c:pt idx="59">
                  <c:v>重症医学科</c:v>
                </c:pt>
                <c:pt idx="60">
                  <c:v>运动损伤骨科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98.84603498149292</c:v>
                </c:pt>
                <c:pt idx="1">
                  <c:v>96.63140910929182</c:v>
                </c:pt>
                <c:pt idx="2">
                  <c:v>95.98270173034142</c:v>
                </c:pt>
                <c:pt idx="3">
                  <c:v>95.56881795968985</c:v>
                </c:pt>
                <c:pt idx="4">
                  <c:v>95.25340332972709</c:v>
                </c:pt>
                <c:pt idx="5">
                  <c:v>95.07061325380654</c:v>
                </c:pt>
                <c:pt idx="6">
                  <c:v>94.76211264212009</c:v>
                </c:pt>
                <c:pt idx="7">
                  <c:v>91.93742344320164</c:v>
                </c:pt>
                <c:pt idx="8">
                  <c:v>90.88567161854073</c:v>
                </c:pt>
                <c:pt idx="9">
                  <c:v>90.81312154166001</c:v>
                </c:pt>
                <c:pt idx="10">
                  <c:v>89.45952911153773</c:v>
                </c:pt>
                <c:pt idx="11">
                  <c:v>81.61502713058515</c:v>
                </c:pt>
                <c:pt idx="12">
                  <c:v>79.44724079783076</c:v>
                </c:pt>
                <c:pt idx="13">
                  <c:v>77.94347768930628</c:v>
                </c:pt>
                <c:pt idx="14">
                  <c:v>76.94369355379183</c:v>
                </c:pt>
                <c:pt idx="15">
                  <c:v>75.10969964000793</c:v>
                </c:pt>
                <c:pt idx="16">
                  <c:v>73.9951540769493</c:v>
                </c:pt>
                <c:pt idx="17">
                  <c:v>73.66885322704111</c:v>
                </c:pt>
                <c:pt idx="18">
                  <c:v>71.5017626890371</c:v>
                </c:pt>
                <c:pt idx="19">
                  <c:v>70.69331972161572</c:v>
                </c:pt>
                <c:pt idx="20">
                  <c:v>69.12139721429962</c:v>
                </c:pt>
                <c:pt idx="21">
                  <c:v>67.61930287157276</c:v>
                </c:pt>
                <c:pt idx="22">
                  <c:v>64.50738344308127</c:v>
                </c:pt>
                <c:pt idx="23">
                  <c:v>62.733750539923896</c:v>
                </c:pt>
                <c:pt idx="24">
                  <c:v>61.613826719752815</c:v>
                </c:pt>
                <c:pt idx="25">
                  <c:v>61.44356038952456</c:v>
                </c:pt>
                <c:pt idx="26">
                  <c:v>60.690487526295954</c:v>
                </c:pt>
                <c:pt idx="27">
                  <c:v>58.908561908366885</c:v>
                </c:pt>
                <c:pt idx="28">
                  <c:v>57.841639153446</c:v>
                </c:pt>
                <c:pt idx="29">
                  <c:v>56.986361053788826</c:v>
                </c:pt>
                <c:pt idx="30">
                  <c:v>56.12154244442304</c:v>
                </c:pt>
                <c:pt idx="31">
                  <c:v>54.961816644265404</c:v>
                </c:pt>
                <c:pt idx="32">
                  <c:v>51.46838437388732</c:v>
                </c:pt>
                <c:pt idx="33">
                  <c:v>51.16628004911421</c:v>
                </c:pt>
                <c:pt idx="34">
                  <c:v>49.970087535855725</c:v>
                </c:pt>
                <c:pt idx="35">
                  <c:v>47.71419218386812</c:v>
                </c:pt>
                <c:pt idx="36">
                  <c:v>42.6465636980524</c:v>
                </c:pt>
                <c:pt idx="37">
                  <c:v>41.082690647413415</c:v>
                </c:pt>
                <c:pt idx="38">
                  <c:v>38.66903956733123</c:v>
                </c:pt>
                <c:pt idx="39">
                  <c:v>36.53431113270129</c:v>
                </c:pt>
                <c:pt idx="40">
                  <c:v>33.35184865607263</c:v>
                </c:pt>
                <c:pt idx="41">
                  <c:v>32.95118914594606</c:v>
                </c:pt>
                <c:pt idx="42">
                  <c:v>29.957024789783972</c:v>
                </c:pt>
                <c:pt idx="43">
                  <c:v>29.079452838402766</c:v>
                </c:pt>
                <c:pt idx="44">
                  <c:v>28.99426019293141</c:v>
                </c:pt>
                <c:pt idx="45">
                  <c:v>25.297488918835963</c:v>
                </c:pt>
                <c:pt idx="46">
                  <c:v>25.179246910027775</c:v>
                </c:pt>
                <c:pt idx="47">
                  <c:v>21.28548997772668</c:v>
                </c:pt>
                <c:pt idx="48">
                  <c:v>16.74676969708535</c:v>
                </c:pt>
                <c:pt idx="49">
                  <c:v>16.643379626980305</c:v>
                </c:pt>
                <c:pt idx="50">
                  <c:v>16.076081389417563</c:v>
                </c:pt>
                <c:pt idx="51">
                  <c:v>14.551441729634519</c:v>
                </c:pt>
                <c:pt idx="52">
                  <c:v>11.444290038450244</c:v>
                </c:pt>
                <c:pt idx="53">
                  <c:v>10.635399100315368</c:v>
                </c:pt>
                <c:pt idx="54">
                  <c:v>8.145609234473561</c:v>
                </c:pt>
                <c:pt idx="55">
                  <c:v>6.8729760342739254</c:v>
                </c:pt>
                <c:pt idx="56">
                  <c:v>4.708830992330348</c:v>
                </c:pt>
                <c:pt idx="57">
                  <c:v>4.416743569240578</c:v>
                </c:pt>
                <c:pt idx="58">
                  <c:v>3.927604671109175</c:v>
                </c:pt>
                <c:pt idx="59">
                  <c:v>2.528244744644903</c:v>
                </c:pt>
                <c:pt idx="60">
                  <c:v>1.4372935761061134</c:v>
                </c:pt>
                <c:pt idx="61">
                  <c:v>0.8257366928421161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心病四科</c:v>
                </c:pt>
                <c:pt idx="2">
                  <c:v>儿科</c:v>
                </c:pt>
                <c:pt idx="3">
                  <c:v>口腔科</c:v>
                </c:pt>
                <c:pt idx="4">
                  <c:v>血液科</c:v>
                </c:pt>
                <c:pt idx="5">
                  <c:v>皮肤科</c:v>
                </c:pt>
                <c:pt idx="6">
                  <c:v>重症医学科</c:v>
                </c:pt>
                <c:pt idx="7">
                  <c:v>内分泌科</c:v>
                </c:pt>
                <c:pt idx="8">
                  <c:v>骨科</c:v>
                </c:pt>
                <c:pt idx="9">
                  <c:v>关节骨科</c:v>
                </c:pt>
                <c:pt idx="10">
                  <c:v>脊柱骨科</c:v>
                </c:pt>
                <c:pt idx="11">
                  <c:v>康复科</c:v>
                </c:pt>
                <c:pt idx="12">
                  <c:v>产科</c:v>
                </c:pt>
                <c:pt idx="13">
                  <c:v>周围血管科</c:v>
                </c:pt>
                <c:pt idx="14">
                  <c:v>美容皮肤科</c:v>
                </c:pt>
                <c:pt idx="15">
                  <c:v>小儿骨科</c:v>
                </c:pt>
                <c:pt idx="16">
                  <c:v>中医外治中心</c:v>
                </c:pt>
                <c:pt idx="17">
                  <c:v>西区重症医学科</c:v>
                </c:pt>
                <c:pt idx="18">
                  <c:v>心血管内科</c:v>
                </c:pt>
                <c:pt idx="19">
                  <c:v>创伤骨科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普通外科</c:v>
                </c:pt>
                <c:pt idx="23">
                  <c:v>妇科妇二科合并</c:v>
                </c:pt>
                <c:pt idx="24">
                  <c:v>脑病二科</c:v>
                </c:pt>
                <c:pt idx="25">
                  <c:v>肛肠科</c:v>
                </c:pt>
                <c:pt idx="26">
                  <c:v>心病一科</c:v>
                </c:pt>
                <c:pt idx="27">
                  <c:v>神经外科</c:v>
                </c:pt>
                <c:pt idx="28">
                  <c:v>显微骨科</c:v>
                </c:pt>
                <c:pt idx="29">
                  <c:v>呼吸内科</c:v>
                </c:pt>
                <c:pt idx="30">
                  <c:v>医院</c:v>
                </c:pt>
                <c:pt idx="31">
                  <c:v>耳鼻喉科</c:v>
                </c:pt>
                <c:pt idx="32">
                  <c:v>心病三科</c:v>
                </c:pt>
                <c:pt idx="33">
                  <c:v>神经内科</c:v>
                </c:pt>
                <c:pt idx="34">
                  <c:v>老年医学科</c:v>
                </c:pt>
                <c:pt idx="35">
                  <c:v>泌尿外科</c:v>
                </c:pt>
                <c:pt idx="36">
                  <c:v>推拿科</c:v>
                </c:pt>
                <c:pt idx="37">
                  <c:v>肝胆外科</c:v>
                </c:pt>
                <c:pt idx="38">
                  <c:v>肿瘤内科</c:v>
                </c:pt>
                <c:pt idx="39">
                  <c:v>心病二科</c:v>
                </c:pt>
                <c:pt idx="40">
                  <c:v>妇科</c:v>
                </c:pt>
                <c:pt idx="41">
                  <c:v>综合内科</c:v>
                </c:pt>
                <c:pt idx="42">
                  <c:v>消化内科</c:v>
                </c:pt>
                <c:pt idx="43">
                  <c:v>脾胃病科</c:v>
                </c:pt>
                <c:pt idx="44">
                  <c:v>肝病科</c:v>
                </c:pt>
                <c:pt idx="45">
                  <c:v>胸外科</c:v>
                </c:pt>
                <c:pt idx="46">
                  <c:v>运动损伤骨科</c:v>
                </c:pt>
                <c:pt idx="47">
                  <c:v>治未病中心</c:v>
                </c:pt>
                <c:pt idx="48">
                  <c:v>男科</c:v>
                </c:pt>
                <c:pt idx="49">
                  <c:v>中医经典科</c:v>
                </c:pt>
                <c:pt idx="50">
                  <c:v>东区重症医学科</c:v>
                </c:pt>
                <c:pt idx="51">
                  <c:v>东区肾病科</c:v>
                </c:pt>
                <c:pt idx="52">
                  <c:v>肾脏内科</c:v>
                </c:pt>
                <c:pt idx="53">
                  <c:v>小儿推拿科</c:v>
                </c:pt>
                <c:pt idx="54">
                  <c:v>风湿病科</c:v>
                </c:pt>
                <c:pt idx="55">
                  <c:v>脑病三科</c:v>
                </c:pt>
                <c:pt idx="56">
                  <c:v>乳腺甲状腺外科</c:v>
                </c:pt>
                <c:pt idx="57">
                  <c:v>身心医学科</c:v>
                </c:pt>
                <c:pt idx="58">
                  <c:v>针灸科</c:v>
                </c:pt>
                <c:pt idx="59">
                  <c:v>脾胃科消化科合并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96.48598207972887</c:v>
                </c:pt>
                <c:pt idx="1">
                  <c:v>94.33611325255899</c:v>
                </c:pt>
                <c:pt idx="2">
                  <c:v>94.07173288969635</c:v>
                </c:pt>
                <c:pt idx="3">
                  <c:v>91.28045796468216</c:v>
                </c:pt>
                <c:pt idx="4">
                  <c:v>91.2620937674707</c:v>
                </c:pt>
                <c:pt idx="5">
                  <c:v>90.72063808719035</c:v>
                </c:pt>
                <c:pt idx="6">
                  <c:v>89.55832479798642</c:v>
                </c:pt>
                <c:pt idx="7">
                  <c:v>87.19577521269493</c:v>
                </c:pt>
                <c:pt idx="8">
                  <c:v>86.78557777948133</c:v>
                </c:pt>
                <c:pt idx="9">
                  <c:v>84.22485348508737</c:v>
                </c:pt>
                <c:pt idx="10">
                  <c:v>81.83053078280867</c:v>
                </c:pt>
                <c:pt idx="11">
                  <c:v>80.53146606861506</c:v>
                </c:pt>
                <c:pt idx="12">
                  <c:v>76.157108889725</c:v>
                </c:pt>
                <c:pt idx="13">
                  <c:v>75.94730766452432</c:v>
                </c:pt>
                <c:pt idx="14">
                  <c:v>73.10518929095413</c:v>
                </c:pt>
                <c:pt idx="15">
                  <c:v>72.64128882447865</c:v>
                </c:pt>
                <c:pt idx="16">
                  <c:v>72.50091034151636</c:v>
                </c:pt>
                <c:pt idx="17">
                  <c:v>72.48849600365345</c:v>
                </c:pt>
                <c:pt idx="18">
                  <c:v>66.36661849654479</c:v>
                </c:pt>
                <c:pt idx="19">
                  <c:v>62.75936016130337</c:v>
                </c:pt>
                <c:pt idx="20">
                  <c:v>60.985845933395446</c:v>
                </c:pt>
                <c:pt idx="21">
                  <c:v>60.142061600086905</c:v>
                </c:pt>
                <c:pt idx="22">
                  <c:v>58.888406187703794</c:v>
                </c:pt>
                <c:pt idx="23">
                  <c:v>56.06080013867045</c:v>
                </c:pt>
                <c:pt idx="24">
                  <c:v>53.87494521953244</c:v>
                </c:pt>
                <c:pt idx="25">
                  <c:v>53.792976162964656</c:v>
                </c:pt>
                <c:pt idx="26">
                  <c:v>53.54191310945353</c:v>
                </c:pt>
                <c:pt idx="27">
                  <c:v>53.37116626350631</c:v>
                </c:pt>
                <c:pt idx="28">
                  <c:v>53.349946466817876</c:v>
                </c:pt>
                <c:pt idx="29">
                  <c:v>49.34913766941611</c:v>
                </c:pt>
                <c:pt idx="30">
                  <c:v>46.9188462582721</c:v>
                </c:pt>
                <c:pt idx="31">
                  <c:v>46.77021655649565</c:v>
                </c:pt>
                <c:pt idx="32">
                  <c:v>45.40689055510789</c:v>
                </c:pt>
                <c:pt idx="33">
                  <c:v>40.04899274096738</c:v>
                </c:pt>
                <c:pt idx="34">
                  <c:v>40.03626243727243</c:v>
                </c:pt>
                <c:pt idx="35">
                  <c:v>38.00610618407356</c:v>
                </c:pt>
                <c:pt idx="36">
                  <c:v>37.78649725318921</c:v>
                </c:pt>
                <c:pt idx="37">
                  <c:v>37.008636634601984</c:v>
                </c:pt>
                <c:pt idx="38">
                  <c:v>36.46094920147836</c:v>
                </c:pt>
                <c:pt idx="39">
                  <c:v>36.34389114966143</c:v>
                </c:pt>
                <c:pt idx="40">
                  <c:v>34.68033061975737</c:v>
                </c:pt>
                <c:pt idx="41">
                  <c:v>34.36253149726045</c:v>
                </c:pt>
                <c:pt idx="42">
                  <c:v>29.491369555334934</c:v>
                </c:pt>
                <c:pt idx="43">
                  <c:v>27.16264542938149</c:v>
                </c:pt>
                <c:pt idx="44">
                  <c:v>25.534685312196114</c:v>
                </c:pt>
                <c:pt idx="45">
                  <c:v>19.543600696247942</c:v>
                </c:pt>
                <c:pt idx="46">
                  <c:v>16.986279769673907</c:v>
                </c:pt>
                <c:pt idx="47">
                  <c:v>14.408522400104818</c:v>
                </c:pt>
                <c:pt idx="48">
                  <c:v>13.9854536325426</c:v>
                </c:pt>
                <c:pt idx="49">
                  <c:v>12.712297149292407</c:v>
                </c:pt>
                <c:pt idx="50">
                  <c:v>11.71451371011285</c:v>
                </c:pt>
                <c:pt idx="51">
                  <c:v>11.387283893225963</c:v>
                </c:pt>
                <c:pt idx="52">
                  <c:v>9.438636931778376</c:v>
                </c:pt>
                <c:pt idx="53">
                  <c:v>9.27705941430319</c:v>
                </c:pt>
                <c:pt idx="54">
                  <c:v>6.9889699839587704</c:v>
                </c:pt>
                <c:pt idx="55">
                  <c:v>6.983578208949681</c:v>
                </c:pt>
                <c:pt idx="56">
                  <c:v>6.064477711205729</c:v>
                </c:pt>
                <c:pt idx="57">
                  <c:v>4.5568515452308</c:v>
                </c:pt>
                <c:pt idx="58">
                  <c:v>3.850890859529432</c:v>
                </c:pt>
                <c:pt idx="59">
                  <c:v>1.6617015470968832</c:v>
                </c:pt>
                <c:pt idx="60">
                  <c:v>1.1253917846395511</c:v>
                </c:pt>
                <c:pt idx="61">
                  <c:v>0.5009153598140692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美容皮肤科</c:v>
                </c:pt>
                <c:pt idx="2">
                  <c:v>医院</c:v>
                </c:pt>
                <c:pt idx="3">
                  <c:v>内分泌科</c:v>
                </c:pt>
                <c:pt idx="4">
                  <c:v>消化内科</c:v>
                </c:pt>
                <c:pt idx="5">
                  <c:v>中医经典科</c:v>
                </c:pt>
                <c:pt idx="6">
                  <c:v>心病四科</c:v>
                </c:pt>
                <c:pt idx="7">
                  <c:v>妇科妇二科合并</c:v>
                </c:pt>
                <c:pt idx="8">
                  <c:v>耳鼻喉科</c:v>
                </c:pt>
                <c:pt idx="9">
                  <c:v>风湿病科</c:v>
                </c:pt>
                <c:pt idx="10">
                  <c:v>普通外科</c:v>
                </c:pt>
                <c:pt idx="11">
                  <c:v>小儿推拿科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脑病一科</c:v>
                </c:pt>
                <c:pt idx="15">
                  <c:v>神经内科</c:v>
                </c:pt>
                <c:pt idx="16">
                  <c:v>妇科</c:v>
                </c:pt>
                <c:pt idx="17">
                  <c:v>脾胃科消化科合并</c:v>
                </c:pt>
                <c:pt idx="18">
                  <c:v>西区重症医学科</c:v>
                </c:pt>
                <c:pt idx="19">
                  <c:v>泌尿外科</c:v>
                </c:pt>
                <c:pt idx="20">
                  <c:v>妇二科</c:v>
                </c:pt>
                <c:pt idx="21">
                  <c:v>脊柱骨科</c:v>
                </c:pt>
                <c:pt idx="22">
                  <c:v>东区肾病科</c:v>
                </c:pt>
                <c:pt idx="23">
                  <c:v>针灸科</c:v>
                </c:pt>
                <c:pt idx="24">
                  <c:v>推拿科</c:v>
                </c:pt>
                <c:pt idx="25">
                  <c:v>中医外治中心</c:v>
                </c:pt>
                <c:pt idx="26">
                  <c:v>儿科</c:v>
                </c:pt>
                <c:pt idx="27">
                  <c:v>皮肤科</c:v>
                </c:pt>
                <c:pt idx="28">
                  <c:v>肿瘤内科</c:v>
                </c:pt>
                <c:pt idx="29">
                  <c:v>小儿骨科</c:v>
                </c:pt>
                <c:pt idx="30">
                  <c:v>综合内科</c:v>
                </c:pt>
                <c:pt idx="31">
                  <c:v>血液科</c:v>
                </c:pt>
                <c:pt idx="32">
                  <c:v>产科</c:v>
                </c:pt>
                <c:pt idx="33">
                  <c:v>肝病科</c:v>
                </c:pt>
                <c:pt idx="34">
                  <c:v>周围血管科</c:v>
                </c:pt>
                <c:pt idx="35">
                  <c:v>肾病科</c:v>
                </c:pt>
                <c:pt idx="36">
                  <c:v>微创骨科</c:v>
                </c:pt>
                <c:pt idx="37">
                  <c:v>呼吸内科</c:v>
                </c:pt>
                <c:pt idx="38">
                  <c:v>眼科</c:v>
                </c:pt>
                <c:pt idx="39">
                  <c:v>治未病中心</c:v>
                </c:pt>
                <c:pt idx="40">
                  <c:v>康复科</c:v>
                </c:pt>
                <c:pt idx="41">
                  <c:v>男科</c:v>
                </c:pt>
                <c:pt idx="42">
                  <c:v>心血管内科</c:v>
                </c:pt>
                <c:pt idx="43">
                  <c:v>东区重症医学科</c:v>
                </c:pt>
                <c:pt idx="44">
                  <c:v>口腔科</c:v>
                </c:pt>
                <c:pt idx="45">
                  <c:v>乳腺甲状腺外科</c:v>
                </c:pt>
                <c:pt idx="46">
                  <c:v>老年医学科</c:v>
                </c:pt>
                <c:pt idx="47">
                  <c:v>身心医学科</c:v>
                </c:pt>
                <c:pt idx="48">
                  <c:v>脑病二科</c:v>
                </c:pt>
                <c:pt idx="49">
                  <c:v>重症医学科</c:v>
                </c:pt>
                <c:pt idx="50">
                  <c:v>运动损伤骨科</c:v>
                </c:pt>
                <c:pt idx="51">
                  <c:v>显微骨科</c:v>
                </c:pt>
                <c:pt idx="52">
                  <c:v>肾脏内科</c:v>
                </c:pt>
                <c:pt idx="53">
                  <c:v>脾胃病科</c:v>
                </c:pt>
                <c:pt idx="54">
                  <c:v>胸外科</c:v>
                </c:pt>
                <c:pt idx="55">
                  <c:v>创伤骨科</c:v>
                </c:pt>
                <c:pt idx="56">
                  <c:v>神经外科</c:v>
                </c:pt>
                <c:pt idx="57">
                  <c:v>关节骨科</c:v>
                </c:pt>
                <c:pt idx="58">
                  <c:v>脑病三科</c:v>
                </c:pt>
                <c:pt idx="59">
                  <c:v>骨科</c:v>
                </c:pt>
                <c:pt idx="60">
                  <c:v>心病一科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2749.8425951984286</c:v>
                </c:pt>
                <c:pt idx="2">
                  <c:v>2583.7505862818584</c:v>
                </c:pt>
                <c:pt idx="3">
                  <c:v>2191.886725351376</c:v>
                </c:pt>
                <c:pt idx="4">
                  <c:v>1911.377653669219</c:v>
                </c:pt>
                <c:pt idx="5">
                  <c:v>1401.9139826745234</c:v>
                </c:pt>
                <c:pt idx="6">
                  <c:v>1309.1351356257685</c:v>
                </c:pt>
                <c:pt idx="7">
                  <c:v>1012.3604830968814</c:v>
                </c:pt>
                <c:pt idx="8">
                  <c:v>993.84629415743</c:v>
                </c:pt>
                <c:pt idx="9">
                  <c:v>968.2268652772519</c:v>
                </c:pt>
                <c:pt idx="10">
                  <c:v>870.009681544502</c:v>
                </c:pt>
                <c:pt idx="11">
                  <c:v>767.4870339508307</c:v>
                </c:pt>
                <c:pt idx="12">
                  <c:v>718.2973658862918</c:v>
                </c:pt>
                <c:pt idx="13">
                  <c:v>579.7397583594408</c:v>
                </c:pt>
                <c:pt idx="14">
                  <c:v>536.37193559745</c:v>
                </c:pt>
                <c:pt idx="15">
                  <c:v>528.8038709447404</c:v>
                </c:pt>
                <c:pt idx="16">
                  <c:v>520.4732069240682</c:v>
                </c:pt>
                <c:pt idx="17">
                  <c:v>502.27716548264146</c:v>
                </c:pt>
                <c:pt idx="18">
                  <c:v>487.5163705470385</c:v>
                </c:pt>
                <c:pt idx="19">
                  <c:v>397.5456614917073</c:v>
                </c:pt>
                <c:pt idx="20">
                  <c:v>390.1672642680925</c:v>
                </c:pt>
                <c:pt idx="21">
                  <c:v>364.02161688063313</c:v>
                </c:pt>
                <c:pt idx="22">
                  <c:v>342.47839824275064</c:v>
                </c:pt>
                <c:pt idx="23">
                  <c:v>335.65153111136823</c:v>
                </c:pt>
                <c:pt idx="24">
                  <c:v>333.25327915399805</c:v>
                </c:pt>
                <c:pt idx="25">
                  <c:v>330.09116481603235</c:v>
                </c:pt>
                <c:pt idx="26">
                  <c:v>313.72202185321106</c:v>
                </c:pt>
                <c:pt idx="27">
                  <c:v>293.4810585147036</c:v>
                </c:pt>
                <c:pt idx="28">
                  <c:v>290.91083204984056</c:v>
                </c:pt>
                <c:pt idx="29">
                  <c:v>283.5812317986697</c:v>
                </c:pt>
                <c:pt idx="30">
                  <c:v>275.2547352581021</c:v>
                </c:pt>
                <c:pt idx="31">
                  <c:v>271.95669264012355</c:v>
                </c:pt>
                <c:pt idx="32">
                  <c:v>254.50148267668234</c:v>
                </c:pt>
                <c:pt idx="33">
                  <c:v>238.60275523070385</c:v>
                </c:pt>
                <c:pt idx="34">
                  <c:v>227.6866658559819</c:v>
                </c:pt>
                <c:pt idx="35">
                  <c:v>227.5251738725625</c:v>
                </c:pt>
                <c:pt idx="36">
                  <c:v>225.76277370933386</c:v>
                </c:pt>
                <c:pt idx="37">
                  <c:v>223.2685012127699</c:v>
                </c:pt>
                <c:pt idx="38">
                  <c:v>222.94976237801166</c:v>
                </c:pt>
                <c:pt idx="39">
                  <c:v>218.55965212199433</c:v>
                </c:pt>
                <c:pt idx="40">
                  <c:v>217.25430321746956</c:v>
                </c:pt>
                <c:pt idx="41">
                  <c:v>212.5388799824722</c:v>
                </c:pt>
                <c:pt idx="42">
                  <c:v>183.8052354049917</c:v>
                </c:pt>
                <c:pt idx="43">
                  <c:v>183.3103460901775</c:v>
                </c:pt>
                <c:pt idx="44">
                  <c:v>177.493914193496</c:v>
                </c:pt>
                <c:pt idx="45">
                  <c:v>170.1457610655066</c:v>
                </c:pt>
                <c:pt idx="46">
                  <c:v>167.21992977766695</c:v>
                </c:pt>
                <c:pt idx="47">
                  <c:v>162.31599912592813</c:v>
                </c:pt>
                <c:pt idx="48">
                  <c:v>160.25961503099785</c:v>
                </c:pt>
                <c:pt idx="49">
                  <c:v>148.9251202226097</c:v>
                </c:pt>
                <c:pt idx="50">
                  <c:v>148.6586031406929</c:v>
                </c:pt>
                <c:pt idx="51">
                  <c:v>139.54423563663403</c:v>
                </c:pt>
                <c:pt idx="52">
                  <c:v>136.43920625784335</c:v>
                </c:pt>
                <c:pt idx="53">
                  <c:v>125.98964384847457</c:v>
                </c:pt>
                <c:pt idx="54">
                  <c:v>125.09910380945767</c:v>
                </c:pt>
                <c:pt idx="55">
                  <c:v>123.33967442852321</c:v>
                </c:pt>
                <c:pt idx="56">
                  <c:v>121.36721630431911</c:v>
                </c:pt>
                <c:pt idx="57">
                  <c:v>121.31351976207445</c:v>
                </c:pt>
                <c:pt idx="58">
                  <c:v>117.53105364709856</c:v>
                </c:pt>
                <c:pt idx="59">
                  <c:v>115.39876178608003</c:v>
                </c:pt>
                <c:pt idx="60">
                  <c:v>109.22068661285786</c:v>
                </c:pt>
                <c:pt idx="61">
                  <c:v>106.79700003170154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脾胃病科</c:v>
                </c:pt>
                <c:pt idx="2">
                  <c:v>肝胆外科</c:v>
                </c:pt>
                <c:pt idx="3">
                  <c:v>乳腺甲状腺外科</c:v>
                </c:pt>
                <c:pt idx="4">
                  <c:v>内分泌科</c:v>
                </c:pt>
                <c:pt idx="5">
                  <c:v>东区肾病科</c:v>
                </c:pt>
                <c:pt idx="6">
                  <c:v>脊柱骨科</c:v>
                </c:pt>
                <c:pt idx="7">
                  <c:v>肿瘤内科</c:v>
                </c:pt>
                <c:pt idx="8">
                  <c:v>泌尿外科</c:v>
                </c:pt>
                <c:pt idx="9">
                  <c:v>显微骨科</c:v>
                </c:pt>
                <c:pt idx="10">
                  <c:v>重症医学科</c:v>
                </c:pt>
                <c:pt idx="11">
                  <c:v>西区重症医学科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肾病科</c:v>
                </c:pt>
                <c:pt idx="15">
                  <c:v>妇二科</c:v>
                </c:pt>
                <c:pt idx="16">
                  <c:v>肛肠科</c:v>
                </c:pt>
                <c:pt idx="17">
                  <c:v>心血管内科</c:v>
                </c:pt>
                <c:pt idx="18">
                  <c:v>神经外科</c:v>
                </c:pt>
                <c:pt idx="19">
                  <c:v>治未病中心</c:v>
                </c:pt>
                <c:pt idx="20">
                  <c:v>康复科</c:v>
                </c:pt>
                <c:pt idx="21">
                  <c:v>脾胃科消化科合并</c:v>
                </c:pt>
                <c:pt idx="22">
                  <c:v>消化内科</c:v>
                </c:pt>
                <c:pt idx="23">
                  <c:v>脑病三科</c:v>
                </c:pt>
                <c:pt idx="24">
                  <c:v>神经内科</c:v>
                </c:pt>
                <c:pt idx="25">
                  <c:v>心病四科</c:v>
                </c:pt>
                <c:pt idx="26">
                  <c:v>脑病二科</c:v>
                </c:pt>
                <c:pt idx="27">
                  <c:v>妇科</c:v>
                </c:pt>
                <c:pt idx="28">
                  <c:v>老年医学科</c:v>
                </c:pt>
                <c:pt idx="29">
                  <c:v>产科</c:v>
                </c:pt>
                <c:pt idx="30">
                  <c:v>妇科妇二科合并</c:v>
                </c:pt>
                <c:pt idx="31">
                  <c:v>综合内科</c:v>
                </c:pt>
                <c:pt idx="32">
                  <c:v>肾脏内科</c:v>
                </c:pt>
                <c:pt idx="33">
                  <c:v>胸外科</c:v>
                </c:pt>
                <c:pt idx="34">
                  <c:v>风湿病科</c:v>
                </c:pt>
                <c:pt idx="35">
                  <c:v>东区重症医学科</c:v>
                </c:pt>
                <c:pt idx="36">
                  <c:v>血液科</c:v>
                </c:pt>
                <c:pt idx="37">
                  <c:v>身心医学科</c:v>
                </c:pt>
                <c:pt idx="38">
                  <c:v>心病三科</c:v>
                </c:pt>
                <c:pt idx="39">
                  <c:v>小儿推拿科</c:v>
                </c:pt>
                <c:pt idx="40">
                  <c:v>美容皮肤科</c:v>
                </c:pt>
                <c:pt idx="41">
                  <c:v>口腔科</c:v>
                </c:pt>
                <c:pt idx="42">
                  <c:v>耳鼻喉科</c:v>
                </c:pt>
                <c:pt idx="43">
                  <c:v>微创骨科</c:v>
                </c:pt>
                <c:pt idx="44">
                  <c:v>周围血管科</c:v>
                </c:pt>
                <c:pt idx="45">
                  <c:v>心病一科</c:v>
                </c:pt>
                <c:pt idx="46">
                  <c:v>眼科</c:v>
                </c:pt>
                <c:pt idx="47">
                  <c:v>脑病一科</c:v>
                </c:pt>
                <c:pt idx="48">
                  <c:v>心病二科</c:v>
                </c:pt>
                <c:pt idx="49">
                  <c:v>男科</c:v>
                </c:pt>
                <c:pt idx="50">
                  <c:v>针灸科</c:v>
                </c:pt>
                <c:pt idx="51">
                  <c:v>推拿科</c:v>
                </c:pt>
                <c:pt idx="52">
                  <c:v>肝病科</c:v>
                </c:pt>
                <c:pt idx="53">
                  <c:v>普通外科</c:v>
                </c:pt>
                <c:pt idx="54">
                  <c:v>关节骨科</c:v>
                </c:pt>
                <c:pt idx="55">
                  <c:v>中医外治中心</c:v>
                </c:pt>
                <c:pt idx="56">
                  <c:v>呼吸内科</c:v>
                </c:pt>
                <c:pt idx="57">
                  <c:v>骨科</c:v>
                </c:pt>
                <c:pt idx="58">
                  <c:v>创伤骨科</c:v>
                </c:pt>
                <c:pt idx="59">
                  <c:v>中医经典科</c:v>
                </c:pt>
                <c:pt idx="60">
                  <c:v>运动损伤骨科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95.96516304712081</c:v>
                </c:pt>
                <c:pt idx="2">
                  <c:v>95.94027827057748</c:v>
                </c:pt>
                <c:pt idx="3">
                  <c:v>95.72107039682038</c:v>
                </c:pt>
                <c:pt idx="4">
                  <c:v>92.79184729702341</c:v>
                </c:pt>
                <c:pt idx="5">
                  <c:v>92.25806534569274</c:v>
                </c:pt>
                <c:pt idx="6">
                  <c:v>91.62231327304133</c:v>
                </c:pt>
                <c:pt idx="7">
                  <c:v>90.73816687274932</c:v>
                </c:pt>
                <c:pt idx="8">
                  <c:v>87.79407378913018</c:v>
                </c:pt>
                <c:pt idx="9">
                  <c:v>81.16392922506415</c:v>
                </c:pt>
                <c:pt idx="10">
                  <c:v>79.88679986689652</c:v>
                </c:pt>
                <c:pt idx="11">
                  <c:v>74.68745137984216</c:v>
                </c:pt>
                <c:pt idx="12">
                  <c:v>74.03011620985949</c:v>
                </c:pt>
                <c:pt idx="13">
                  <c:v>72.87237905558837</c:v>
                </c:pt>
                <c:pt idx="14">
                  <c:v>71.6202091889695</c:v>
                </c:pt>
                <c:pt idx="15">
                  <c:v>70.21756438883264</c:v>
                </c:pt>
                <c:pt idx="16">
                  <c:v>70.17359696551495</c:v>
                </c:pt>
                <c:pt idx="17">
                  <c:v>68.24627287078269</c:v>
                </c:pt>
                <c:pt idx="18">
                  <c:v>66.49463067257624</c:v>
                </c:pt>
                <c:pt idx="19">
                  <c:v>66.23977527066178</c:v>
                </c:pt>
                <c:pt idx="20">
                  <c:v>65.74250208478428</c:v>
                </c:pt>
                <c:pt idx="21">
                  <c:v>63.725457104848935</c:v>
                </c:pt>
                <c:pt idx="22">
                  <c:v>61.19547583213769</c:v>
                </c:pt>
                <c:pt idx="23">
                  <c:v>61.191412295858136</c:v>
                </c:pt>
                <c:pt idx="24">
                  <c:v>61.09313782080275</c:v>
                </c:pt>
                <c:pt idx="25">
                  <c:v>58.37010349257172</c:v>
                </c:pt>
                <c:pt idx="26">
                  <c:v>56.73072755870594</c:v>
                </c:pt>
                <c:pt idx="27">
                  <c:v>54.481795598521686</c:v>
                </c:pt>
                <c:pt idx="28">
                  <c:v>54.252536015403706</c:v>
                </c:pt>
                <c:pt idx="29">
                  <c:v>45.54613510775014</c:v>
                </c:pt>
                <c:pt idx="30">
                  <c:v>44.518575988753284</c:v>
                </c:pt>
                <c:pt idx="31">
                  <c:v>43.62411885553452</c:v>
                </c:pt>
                <c:pt idx="32">
                  <c:v>41.37667067872822</c:v>
                </c:pt>
                <c:pt idx="33">
                  <c:v>37.86382555162331</c:v>
                </c:pt>
                <c:pt idx="34">
                  <c:v>36.08491318016511</c:v>
                </c:pt>
                <c:pt idx="35">
                  <c:v>34.737609374112765</c:v>
                </c:pt>
                <c:pt idx="36">
                  <c:v>34.08288753494653</c:v>
                </c:pt>
                <c:pt idx="37">
                  <c:v>33.947014800763256</c:v>
                </c:pt>
                <c:pt idx="38">
                  <c:v>29.82279507162364</c:v>
                </c:pt>
                <c:pt idx="39">
                  <c:v>29.657835820671252</c:v>
                </c:pt>
                <c:pt idx="40">
                  <c:v>29.39390495451688</c:v>
                </c:pt>
                <c:pt idx="41">
                  <c:v>27.75678673460284</c:v>
                </c:pt>
                <c:pt idx="42">
                  <c:v>27.02510676637593</c:v>
                </c:pt>
                <c:pt idx="43">
                  <c:v>22.686631151087443</c:v>
                </c:pt>
                <c:pt idx="44">
                  <c:v>21.90512034720442</c:v>
                </c:pt>
                <c:pt idx="45">
                  <c:v>21.437947860310324</c:v>
                </c:pt>
                <c:pt idx="46">
                  <c:v>21.067549022552033</c:v>
                </c:pt>
                <c:pt idx="47">
                  <c:v>20.74412273299202</c:v>
                </c:pt>
                <c:pt idx="48">
                  <c:v>19.405594612061748</c:v>
                </c:pt>
                <c:pt idx="49">
                  <c:v>17.563248838197776</c:v>
                </c:pt>
                <c:pt idx="50">
                  <c:v>12.532867508452883</c:v>
                </c:pt>
                <c:pt idx="51">
                  <c:v>12.020527023440275</c:v>
                </c:pt>
                <c:pt idx="52">
                  <c:v>9.340865338443272</c:v>
                </c:pt>
                <c:pt idx="53">
                  <c:v>8.671681444492506</c:v>
                </c:pt>
                <c:pt idx="54">
                  <c:v>7.712913433356828</c:v>
                </c:pt>
                <c:pt idx="55">
                  <c:v>7.420506826973661</c:v>
                </c:pt>
                <c:pt idx="56">
                  <c:v>5.088973942998853</c:v>
                </c:pt>
                <c:pt idx="57">
                  <c:v>3.950636573552147</c:v>
                </c:pt>
                <c:pt idx="58">
                  <c:v>3.7435788098685303</c:v>
                </c:pt>
                <c:pt idx="59">
                  <c:v>3.365691592784703</c:v>
                </c:pt>
                <c:pt idx="60">
                  <c:v>1.7187780710034242</c:v>
                </c:pt>
                <c:pt idx="61">
                  <c:v>0.3238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小儿推拿科</c:v>
                </c:pt>
                <c:pt idx="4">
                  <c:v>普通外科</c:v>
                </c:pt>
                <c:pt idx="5">
                  <c:v>呼吸内科</c:v>
                </c:pt>
                <c:pt idx="6">
                  <c:v>内分泌科</c:v>
                </c:pt>
                <c:pt idx="7">
                  <c:v>神经外科</c:v>
                </c:pt>
                <c:pt idx="8">
                  <c:v>身心医学科</c:v>
                </c:pt>
                <c:pt idx="9">
                  <c:v>康复科</c:v>
                </c:pt>
                <c:pt idx="10">
                  <c:v>心病四科</c:v>
                </c:pt>
                <c:pt idx="11">
                  <c:v>产科</c:v>
                </c:pt>
                <c:pt idx="12">
                  <c:v>心病二科</c:v>
                </c:pt>
                <c:pt idx="13">
                  <c:v>肾脏内科</c:v>
                </c:pt>
                <c:pt idx="14">
                  <c:v>中医外治中心</c:v>
                </c:pt>
                <c:pt idx="15">
                  <c:v>肾病科</c:v>
                </c:pt>
                <c:pt idx="16">
                  <c:v>骨科</c:v>
                </c:pt>
                <c:pt idx="17">
                  <c:v>风湿病科</c:v>
                </c:pt>
                <c:pt idx="18">
                  <c:v>神经内科</c:v>
                </c:pt>
                <c:pt idx="19">
                  <c:v>消化内科</c:v>
                </c:pt>
                <c:pt idx="20">
                  <c:v>创伤骨科</c:v>
                </c:pt>
                <c:pt idx="21">
                  <c:v>针灸科</c:v>
                </c:pt>
                <c:pt idx="22">
                  <c:v>男科</c:v>
                </c:pt>
                <c:pt idx="23">
                  <c:v>脊柱骨科</c:v>
                </c:pt>
                <c:pt idx="24">
                  <c:v>口腔科</c:v>
                </c:pt>
                <c:pt idx="25">
                  <c:v>推拿科</c:v>
                </c:pt>
                <c:pt idx="26">
                  <c:v>心病一科</c:v>
                </c:pt>
                <c:pt idx="27">
                  <c:v>运动损伤骨科</c:v>
                </c:pt>
                <c:pt idx="28">
                  <c:v>儿科</c:v>
                </c:pt>
                <c:pt idx="29">
                  <c:v>皮肤科</c:v>
                </c:pt>
                <c:pt idx="30">
                  <c:v>妇二科</c:v>
                </c:pt>
                <c:pt idx="31">
                  <c:v>血液科</c:v>
                </c:pt>
                <c:pt idx="32">
                  <c:v>胸外科</c:v>
                </c:pt>
                <c:pt idx="33">
                  <c:v>美容皮肤科</c:v>
                </c:pt>
                <c:pt idx="34">
                  <c:v>显微骨科</c:v>
                </c:pt>
                <c:pt idx="35">
                  <c:v>耳鼻喉科</c:v>
                </c:pt>
                <c:pt idx="36">
                  <c:v>老年医学科</c:v>
                </c:pt>
                <c:pt idx="37">
                  <c:v>周围血管科</c:v>
                </c:pt>
                <c:pt idx="38">
                  <c:v>泌尿外科</c:v>
                </c:pt>
                <c:pt idx="39">
                  <c:v>关节骨科</c:v>
                </c:pt>
                <c:pt idx="40">
                  <c:v>妇科</c:v>
                </c:pt>
                <c:pt idx="41">
                  <c:v>肝病科</c:v>
                </c:pt>
                <c:pt idx="42">
                  <c:v>东区重症医学科</c:v>
                </c:pt>
                <c:pt idx="43">
                  <c:v>医院</c:v>
                </c:pt>
                <c:pt idx="44">
                  <c:v>西区重症医学科</c:v>
                </c:pt>
                <c:pt idx="45">
                  <c:v>中医经典科</c:v>
                </c:pt>
                <c:pt idx="46">
                  <c:v>妇科妇二科合并</c:v>
                </c:pt>
                <c:pt idx="47">
                  <c:v>微创骨科</c:v>
                </c:pt>
                <c:pt idx="48">
                  <c:v>心血管内科</c:v>
                </c:pt>
                <c:pt idx="49">
                  <c:v>治未病中心</c:v>
                </c:pt>
                <c:pt idx="50">
                  <c:v>脑病三科</c:v>
                </c:pt>
                <c:pt idx="51">
                  <c:v>脾胃病科</c:v>
                </c:pt>
                <c:pt idx="52">
                  <c:v>心病三科</c:v>
                </c:pt>
                <c:pt idx="53">
                  <c:v>脾胃科消化科合并</c:v>
                </c:pt>
                <c:pt idx="54">
                  <c:v>重症医学科</c:v>
                </c:pt>
                <c:pt idx="55">
                  <c:v>东区肾病科</c:v>
                </c:pt>
                <c:pt idx="56">
                  <c:v>眼科</c:v>
                </c:pt>
                <c:pt idx="57">
                  <c:v>小儿骨科</c:v>
                </c:pt>
                <c:pt idx="58">
                  <c:v>脑病二科</c:v>
                </c:pt>
                <c:pt idx="59">
                  <c:v>肛肠科</c:v>
                </c:pt>
                <c:pt idx="60">
                  <c:v>综合内科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98.8052749052379</c:v>
                </c:pt>
                <c:pt idx="1">
                  <c:v>98.17126659898972</c:v>
                </c:pt>
                <c:pt idx="2">
                  <c:v>96.27828616929762</c:v>
                </c:pt>
                <c:pt idx="3">
                  <c:v>95.67404986310105</c:v>
                </c:pt>
                <c:pt idx="4">
                  <c:v>95.48419989603809</c:v>
                </c:pt>
                <c:pt idx="5">
                  <c:v>93.75957004924614</c:v>
                </c:pt>
                <c:pt idx="6">
                  <c:v>90.39331967644652</c:v>
                </c:pt>
                <c:pt idx="7">
                  <c:v>89.17395641800965</c:v>
                </c:pt>
                <c:pt idx="8">
                  <c:v>88.67930784236053</c:v>
                </c:pt>
                <c:pt idx="9">
                  <c:v>88.52623326371254</c:v>
                </c:pt>
                <c:pt idx="10">
                  <c:v>88.0783429873412</c:v>
                </c:pt>
                <c:pt idx="11">
                  <c:v>85.38013681516765</c:v>
                </c:pt>
                <c:pt idx="12">
                  <c:v>85.26322140216065</c:v>
                </c:pt>
                <c:pt idx="13">
                  <c:v>85.23181004597005</c:v>
                </c:pt>
                <c:pt idx="14">
                  <c:v>85.13152751419979</c:v>
                </c:pt>
                <c:pt idx="15">
                  <c:v>84.60237954563696</c:v>
                </c:pt>
                <c:pt idx="16">
                  <c:v>82.58268096932393</c:v>
                </c:pt>
                <c:pt idx="17">
                  <c:v>81.67640981612196</c:v>
                </c:pt>
                <c:pt idx="18">
                  <c:v>80.33800068642027</c:v>
                </c:pt>
                <c:pt idx="19">
                  <c:v>79.50905859305644</c:v>
                </c:pt>
                <c:pt idx="20">
                  <c:v>77.20505192608023</c:v>
                </c:pt>
                <c:pt idx="21">
                  <c:v>76.48206577476606</c:v>
                </c:pt>
                <c:pt idx="22">
                  <c:v>74.24407133618698</c:v>
                </c:pt>
                <c:pt idx="23">
                  <c:v>70.81958515536095</c:v>
                </c:pt>
                <c:pt idx="24">
                  <c:v>70.7206629932041</c:v>
                </c:pt>
                <c:pt idx="25">
                  <c:v>70.34465347782701</c:v>
                </c:pt>
                <c:pt idx="26">
                  <c:v>69.87375912126785</c:v>
                </c:pt>
                <c:pt idx="27">
                  <c:v>69.28966648882862</c:v>
                </c:pt>
                <c:pt idx="28">
                  <c:v>66.36369287729975</c:v>
                </c:pt>
                <c:pt idx="29">
                  <c:v>65.43783712609329</c:v>
                </c:pt>
                <c:pt idx="30">
                  <c:v>64.18957294068359</c:v>
                </c:pt>
                <c:pt idx="31">
                  <c:v>62.72493371041228</c:v>
                </c:pt>
                <c:pt idx="32">
                  <c:v>60.083215754292766</c:v>
                </c:pt>
                <c:pt idx="33">
                  <c:v>59.65136559010422</c:v>
                </c:pt>
                <c:pt idx="34">
                  <c:v>55.86025212807617</c:v>
                </c:pt>
                <c:pt idx="35">
                  <c:v>53.82037687192736</c:v>
                </c:pt>
                <c:pt idx="36">
                  <c:v>53.59024829356673</c:v>
                </c:pt>
                <c:pt idx="37">
                  <c:v>52.12168375798596</c:v>
                </c:pt>
                <c:pt idx="38">
                  <c:v>48.66419625379035</c:v>
                </c:pt>
                <c:pt idx="39">
                  <c:v>43.71398026664504</c:v>
                </c:pt>
                <c:pt idx="40">
                  <c:v>43.34333178715277</c:v>
                </c:pt>
                <c:pt idx="41">
                  <c:v>41.99298517174783</c:v>
                </c:pt>
                <c:pt idx="42">
                  <c:v>41.52177947748636</c:v>
                </c:pt>
                <c:pt idx="43">
                  <c:v>38.41976775812992</c:v>
                </c:pt>
                <c:pt idx="44">
                  <c:v>38.25070543014293</c:v>
                </c:pt>
                <c:pt idx="45">
                  <c:v>38.24418705891739</c:v>
                </c:pt>
                <c:pt idx="46">
                  <c:v>35.73458630159767</c:v>
                </c:pt>
                <c:pt idx="47">
                  <c:v>31.232558331247894</c:v>
                </c:pt>
                <c:pt idx="48">
                  <c:v>28.99237844751599</c:v>
                </c:pt>
                <c:pt idx="49">
                  <c:v>28.192644496957307</c:v>
                </c:pt>
                <c:pt idx="50">
                  <c:v>25.537537554420233</c:v>
                </c:pt>
                <c:pt idx="51">
                  <c:v>23.88271073464734</c:v>
                </c:pt>
                <c:pt idx="52">
                  <c:v>21.473908095196382</c:v>
                </c:pt>
                <c:pt idx="53">
                  <c:v>17.223806657967632</c:v>
                </c:pt>
                <c:pt idx="54">
                  <c:v>14.694248243086161</c:v>
                </c:pt>
                <c:pt idx="55">
                  <c:v>12.781077854054978</c:v>
                </c:pt>
                <c:pt idx="56">
                  <c:v>12.407462776453816</c:v>
                </c:pt>
                <c:pt idx="57">
                  <c:v>11.528432969047554</c:v>
                </c:pt>
                <c:pt idx="58">
                  <c:v>9.85113809748388</c:v>
                </c:pt>
                <c:pt idx="59">
                  <c:v>8.249391800380511</c:v>
                </c:pt>
                <c:pt idx="60">
                  <c:v>4.379925355283998</c:v>
                </c:pt>
                <c:pt idx="61">
                  <c:v>4.229708920462749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妇科</c:v>
                </c:pt>
                <c:pt idx="2">
                  <c:v>老年医学科</c:v>
                </c:pt>
                <c:pt idx="3">
                  <c:v>呼吸内科</c:v>
                </c:pt>
                <c:pt idx="4">
                  <c:v>口腔科</c:v>
                </c:pt>
                <c:pt idx="5">
                  <c:v>耳鼻喉科</c:v>
                </c:pt>
                <c:pt idx="6">
                  <c:v>肝胆外科</c:v>
                </c:pt>
                <c:pt idx="7">
                  <c:v>男科</c:v>
                </c:pt>
                <c:pt idx="8">
                  <c:v>东区重症医学科</c:v>
                </c:pt>
                <c:pt idx="9">
                  <c:v>针灸科</c:v>
                </c:pt>
                <c:pt idx="10">
                  <c:v>骨科</c:v>
                </c:pt>
                <c:pt idx="11">
                  <c:v>心血管内科</c:v>
                </c:pt>
                <c:pt idx="12">
                  <c:v>重症医学科</c:v>
                </c:pt>
                <c:pt idx="13">
                  <c:v>神经内科</c:v>
                </c:pt>
                <c:pt idx="14">
                  <c:v>关节骨科</c:v>
                </c:pt>
                <c:pt idx="15">
                  <c:v>肝病科</c:v>
                </c:pt>
                <c:pt idx="16">
                  <c:v>综合内科</c:v>
                </c:pt>
                <c:pt idx="17">
                  <c:v>儿科</c:v>
                </c:pt>
                <c:pt idx="18">
                  <c:v>神经外科</c:v>
                </c:pt>
                <c:pt idx="19">
                  <c:v>中医外治中心</c:v>
                </c:pt>
                <c:pt idx="20">
                  <c:v>肾病科</c:v>
                </c:pt>
                <c:pt idx="21">
                  <c:v>产科</c:v>
                </c:pt>
                <c:pt idx="22">
                  <c:v>心病二科</c:v>
                </c:pt>
                <c:pt idx="23">
                  <c:v>显微骨科</c:v>
                </c:pt>
                <c:pt idx="24">
                  <c:v>脾胃科消化科合并</c:v>
                </c:pt>
                <c:pt idx="25">
                  <c:v>脊柱骨科</c:v>
                </c:pt>
                <c:pt idx="26">
                  <c:v>创伤骨科</c:v>
                </c:pt>
                <c:pt idx="27">
                  <c:v>消化内科</c:v>
                </c:pt>
                <c:pt idx="28">
                  <c:v>肿瘤内科</c:v>
                </c:pt>
                <c:pt idx="29">
                  <c:v>乳腺甲状腺外科</c:v>
                </c:pt>
                <c:pt idx="30">
                  <c:v>皮肤科</c:v>
                </c:pt>
                <c:pt idx="31">
                  <c:v>内分泌科</c:v>
                </c:pt>
                <c:pt idx="32">
                  <c:v>微创骨科</c:v>
                </c:pt>
                <c:pt idx="33">
                  <c:v>脾胃病科</c:v>
                </c:pt>
                <c:pt idx="34">
                  <c:v>脑病一科</c:v>
                </c:pt>
                <c:pt idx="35">
                  <c:v>治未病中心</c:v>
                </c:pt>
                <c:pt idx="36">
                  <c:v>运动损伤骨科</c:v>
                </c:pt>
                <c:pt idx="37">
                  <c:v>胸外科</c:v>
                </c:pt>
                <c:pt idx="38">
                  <c:v>周围血管科</c:v>
                </c:pt>
                <c:pt idx="39">
                  <c:v>心病一科</c:v>
                </c:pt>
                <c:pt idx="40">
                  <c:v>妇科妇二科合并</c:v>
                </c:pt>
                <c:pt idx="41">
                  <c:v>中医经典科</c:v>
                </c:pt>
                <c:pt idx="42">
                  <c:v>推拿科</c:v>
                </c:pt>
                <c:pt idx="43">
                  <c:v>东区肾病科</c:v>
                </c:pt>
                <c:pt idx="44">
                  <c:v>医院</c:v>
                </c:pt>
                <c:pt idx="45">
                  <c:v>肾脏内科</c:v>
                </c:pt>
                <c:pt idx="46">
                  <c:v>小儿骨科</c:v>
                </c:pt>
                <c:pt idx="47">
                  <c:v>普通外科</c:v>
                </c:pt>
                <c:pt idx="48">
                  <c:v>小儿推拿科</c:v>
                </c:pt>
                <c:pt idx="49">
                  <c:v>康复科</c:v>
                </c:pt>
                <c:pt idx="50">
                  <c:v>西区重症医学科</c:v>
                </c:pt>
                <c:pt idx="51">
                  <c:v>泌尿外科</c:v>
                </c:pt>
                <c:pt idx="52">
                  <c:v>脑病三科</c:v>
                </c:pt>
                <c:pt idx="53">
                  <c:v>美容皮肤科</c:v>
                </c:pt>
                <c:pt idx="54">
                  <c:v>血液科</c:v>
                </c:pt>
                <c:pt idx="55">
                  <c:v>风湿病科</c:v>
                </c:pt>
                <c:pt idx="56">
                  <c:v>妇二科</c:v>
                </c:pt>
                <c:pt idx="57">
                  <c:v>肛肠科</c:v>
                </c:pt>
                <c:pt idx="58">
                  <c:v>心病三科</c:v>
                </c:pt>
                <c:pt idx="59">
                  <c:v>身心医学科</c:v>
                </c:pt>
                <c:pt idx="60">
                  <c:v>眼科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98.74541982603846</c:v>
                </c:pt>
                <c:pt idx="2">
                  <c:v>98.66483258523654</c:v>
                </c:pt>
                <c:pt idx="3">
                  <c:v>98.47224594347186</c:v>
                </c:pt>
                <c:pt idx="4">
                  <c:v>96.21833457583932</c:v>
                </c:pt>
                <c:pt idx="5">
                  <c:v>95.37799908355021</c:v>
                </c:pt>
                <c:pt idx="6">
                  <c:v>92.97095286632607</c:v>
                </c:pt>
                <c:pt idx="7">
                  <c:v>92.49026846712518</c:v>
                </c:pt>
                <c:pt idx="8">
                  <c:v>92.38382551006421</c:v>
                </c:pt>
                <c:pt idx="9">
                  <c:v>88.97411124976966</c:v>
                </c:pt>
                <c:pt idx="10">
                  <c:v>86.16355247962564</c:v>
                </c:pt>
                <c:pt idx="11">
                  <c:v>85.41052811594656</c:v>
                </c:pt>
                <c:pt idx="12">
                  <c:v>85.2307554275373</c:v>
                </c:pt>
                <c:pt idx="13">
                  <c:v>84.36889988629288</c:v>
                </c:pt>
                <c:pt idx="14">
                  <c:v>83.63833066081175</c:v>
                </c:pt>
                <c:pt idx="15">
                  <c:v>80.07869573260098</c:v>
                </c:pt>
                <c:pt idx="16">
                  <c:v>79.25739267036592</c:v>
                </c:pt>
                <c:pt idx="17">
                  <c:v>74.26937332361692</c:v>
                </c:pt>
                <c:pt idx="18">
                  <c:v>73.58024611584074</c:v>
                </c:pt>
                <c:pt idx="19">
                  <c:v>73.44583551715134</c:v>
                </c:pt>
                <c:pt idx="20">
                  <c:v>72.27181652109267</c:v>
                </c:pt>
                <c:pt idx="21">
                  <c:v>71.41293596007483</c:v>
                </c:pt>
                <c:pt idx="22">
                  <c:v>70.02889663727466</c:v>
                </c:pt>
                <c:pt idx="23">
                  <c:v>69.7400527211769</c:v>
                </c:pt>
                <c:pt idx="24">
                  <c:v>69.32034500590973</c:v>
                </c:pt>
                <c:pt idx="25">
                  <c:v>68.15063926801201</c:v>
                </c:pt>
                <c:pt idx="26">
                  <c:v>67.35017646593178</c:v>
                </c:pt>
                <c:pt idx="27">
                  <c:v>65.41247498191849</c:v>
                </c:pt>
                <c:pt idx="28">
                  <c:v>63.77561291993619</c:v>
                </c:pt>
                <c:pt idx="29">
                  <c:v>62.71779405149418</c:v>
                </c:pt>
                <c:pt idx="30">
                  <c:v>57.492854833065806</c:v>
                </c:pt>
                <c:pt idx="31">
                  <c:v>57.265733770746216</c:v>
                </c:pt>
                <c:pt idx="32">
                  <c:v>54.201627816520585</c:v>
                </c:pt>
                <c:pt idx="33">
                  <c:v>53.74448862477809</c:v>
                </c:pt>
                <c:pt idx="34">
                  <c:v>53.73832555291413</c:v>
                </c:pt>
                <c:pt idx="35">
                  <c:v>53.63755544350143</c:v>
                </c:pt>
                <c:pt idx="36">
                  <c:v>53.45078529516615</c:v>
                </c:pt>
                <c:pt idx="37">
                  <c:v>51.735244368034785</c:v>
                </c:pt>
                <c:pt idx="38">
                  <c:v>48.45287574280584</c:v>
                </c:pt>
                <c:pt idx="39">
                  <c:v>47.625375009984474</c:v>
                </c:pt>
                <c:pt idx="40">
                  <c:v>46.423225642505514</c:v>
                </c:pt>
                <c:pt idx="41">
                  <c:v>45.263468541212504</c:v>
                </c:pt>
                <c:pt idx="42">
                  <c:v>44.75153628047985</c:v>
                </c:pt>
                <c:pt idx="43">
                  <c:v>44.62948339369923</c:v>
                </c:pt>
                <c:pt idx="44">
                  <c:v>40.70823798713346</c:v>
                </c:pt>
                <c:pt idx="45">
                  <c:v>40.39168235609631</c:v>
                </c:pt>
                <c:pt idx="46">
                  <c:v>37.864018549404776</c:v>
                </c:pt>
                <c:pt idx="47">
                  <c:v>37.556777264097676</c:v>
                </c:pt>
                <c:pt idx="48">
                  <c:v>32.48065202615227</c:v>
                </c:pt>
                <c:pt idx="49">
                  <c:v>31.19923678018899</c:v>
                </c:pt>
                <c:pt idx="50">
                  <c:v>25.670259264794627</c:v>
                </c:pt>
                <c:pt idx="51">
                  <c:v>23.71921177536922</c:v>
                </c:pt>
                <c:pt idx="52">
                  <c:v>20.45772755840818</c:v>
                </c:pt>
                <c:pt idx="53">
                  <c:v>19.443606323426742</c:v>
                </c:pt>
                <c:pt idx="54">
                  <c:v>16.5739805677533</c:v>
                </c:pt>
                <c:pt idx="55">
                  <c:v>15.59495284515997</c:v>
                </c:pt>
                <c:pt idx="56">
                  <c:v>12.26681568307557</c:v>
                </c:pt>
                <c:pt idx="57">
                  <c:v>11.361450101269277</c:v>
                </c:pt>
                <c:pt idx="58">
                  <c:v>11.019201407016618</c:v>
                </c:pt>
                <c:pt idx="59">
                  <c:v>8.017248648514519</c:v>
                </c:pt>
                <c:pt idx="60">
                  <c:v>6.964849695776287</c:v>
                </c:pt>
                <c:pt idx="61">
                  <c:v>6.437119613634712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针灸科</c:v>
                </c:pt>
                <c:pt idx="2">
                  <c:v>消化内科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血液科</c:v>
                </c:pt>
                <c:pt idx="6">
                  <c:v>呼吸内科</c:v>
                </c:pt>
                <c:pt idx="7">
                  <c:v>脑病三科</c:v>
                </c:pt>
                <c:pt idx="8">
                  <c:v>显微骨科</c:v>
                </c:pt>
                <c:pt idx="9">
                  <c:v>心病二科</c:v>
                </c:pt>
                <c:pt idx="10">
                  <c:v>口腔科</c:v>
                </c:pt>
                <c:pt idx="11">
                  <c:v>脑病二科</c:v>
                </c:pt>
                <c:pt idx="12">
                  <c:v>男科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心血管内科</c:v>
                </c:pt>
                <c:pt idx="16">
                  <c:v>眼科</c:v>
                </c:pt>
                <c:pt idx="17">
                  <c:v>小儿推拿科</c:v>
                </c:pt>
                <c:pt idx="18">
                  <c:v>风湿病科</c:v>
                </c:pt>
                <c:pt idx="19">
                  <c:v>妇科</c:v>
                </c:pt>
                <c:pt idx="20">
                  <c:v>耳鼻喉科</c:v>
                </c:pt>
                <c:pt idx="21">
                  <c:v>身心医学科</c:v>
                </c:pt>
                <c:pt idx="22">
                  <c:v>妇二科</c:v>
                </c:pt>
                <c:pt idx="23">
                  <c:v>普通外科</c:v>
                </c:pt>
                <c:pt idx="24">
                  <c:v>医院</c:v>
                </c:pt>
                <c:pt idx="25">
                  <c:v>肾脏内科</c:v>
                </c:pt>
                <c:pt idx="26">
                  <c:v>综合内科</c:v>
                </c:pt>
                <c:pt idx="27">
                  <c:v>周围血管科</c:v>
                </c:pt>
                <c:pt idx="28">
                  <c:v>骨科</c:v>
                </c:pt>
                <c:pt idx="29">
                  <c:v>内分泌科</c:v>
                </c:pt>
                <c:pt idx="30">
                  <c:v>微创骨科</c:v>
                </c:pt>
                <c:pt idx="31">
                  <c:v>运动损伤骨科</c:v>
                </c:pt>
                <c:pt idx="32">
                  <c:v>神经内科</c:v>
                </c:pt>
                <c:pt idx="33">
                  <c:v>中医经典科</c:v>
                </c:pt>
                <c:pt idx="34">
                  <c:v>胸外科</c:v>
                </c:pt>
                <c:pt idx="35">
                  <c:v>皮肤科</c:v>
                </c:pt>
                <c:pt idx="36">
                  <c:v>关节骨科</c:v>
                </c:pt>
                <c:pt idx="37">
                  <c:v>心病一科</c:v>
                </c:pt>
                <c:pt idx="38">
                  <c:v>肝胆外科</c:v>
                </c:pt>
                <c:pt idx="39">
                  <c:v>治未病中心</c:v>
                </c:pt>
                <c:pt idx="40">
                  <c:v>东区肾病科</c:v>
                </c:pt>
                <c:pt idx="41">
                  <c:v>美容皮肤科</c:v>
                </c:pt>
                <c:pt idx="42">
                  <c:v>康复科</c:v>
                </c:pt>
                <c:pt idx="43">
                  <c:v>产科</c:v>
                </c:pt>
                <c:pt idx="44">
                  <c:v>脑病一科</c:v>
                </c:pt>
                <c:pt idx="45">
                  <c:v>心病三科</c:v>
                </c:pt>
                <c:pt idx="46">
                  <c:v>脾胃病科</c:v>
                </c:pt>
                <c:pt idx="47">
                  <c:v>脾胃科消化科合并</c:v>
                </c:pt>
                <c:pt idx="48">
                  <c:v>心病四科</c:v>
                </c:pt>
                <c:pt idx="49">
                  <c:v>中医外治中心</c:v>
                </c:pt>
                <c:pt idx="50">
                  <c:v>西区重症医学科</c:v>
                </c:pt>
                <c:pt idx="51">
                  <c:v>肛肠科</c:v>
                </c:pt>
                <c:pt idx="52">
                  <c:v>肾病科</c:v>
                </c:pt>
                <c:pt idx="53">
                  <c:v>妇科妇二科合并</c:v>
                </c:pt>
                <c:pt idx="54">
                  <c:v>推拿科</c:v>
                </c:pt>
                <c:pt idx="55">
                  <c:v>脊柱骨科</c:v>
                </c:pt>
                <c:pt idx="56">
                  <c:v>创伤骨科</c:v>
                </c:pt>
                <c:pt idx="57">
                  <c:v>老年医学科</c:v>
                </c:pt>
                <c:pt idx="58">
                  <c:v>乳腺甲状腺外科</c:v>
                </c:pt>
                <c:pt idx="59">
                  <c:v>小儿骨科</c:v>
                </c:pt>
                <c:pt idx="60">
                  <c:v>肿瘤内科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92.1443516380179</c:v>
                </c:pt>
                <c:pt idx="2">
                  <c:v>91.70574413609579</c:v>
                </c:pt>
                <c:pt idx="3">
                  <c:v>89.62487013733963</c:v>
                </c:pt>
                <c:pt idx="4">
                  <c:v>87.1864843045795</c:v>
                </c:pt>
                <c:pt idx="5">
                  <c:v>84.05725352620138</c:v>
                </c:pt>
                <c:pt idx="6">
                  <c:v>82.82702226637282</c:v>
                </c:pt>
                <c:pt idx="7">
                  <c:v>79.75473863173363</c:v>
                </c:pt>
                <c:pt idx="8">
                  <c:v>78.27874688750629</c:v>
                </c:pt>
                <c:pt idx="9">
                  <c:v>77.54397023657108</c:v>
                </c:pt>
                <c:pt idx="10">
                  <c:v>77.41830454641885</c:v>
                </c:pt>
                <c:pt idx="11">
                  <c:v>77.26882413268356</c:v>
                </c:pt>
                <c:pt idx="12">
                  <c:v>70.64894589543272</c:v>
                </c:pt>
                <c:pt idx="13">
                  <c:v>70.24560704990172</c:v>
                </c:pt>
                <c:pt idx="14">
                  <c:v>66.22880381099472</c:v>
                </c:pt>
                <c:pt idx="15">
                  <c:v>64.21900575949164</c:v>
                </c:pt>
                <c:pt idx="16">
                  <c:v>60.114948088826466</c:v>
                </c:pt>
                <c:pt idx="17">
                  <c:v>60.0723055780832</c:v>
                </c:pt>
                <c:pt idx="18">
                  <c:v>58.30336444990987</c:v>
                </c:pt>
                <c:pt idx="19">
                  <c:v>58.06949038270388</c:v>
                </c:pt>
                <c:pt idx="20">
                  <c:v>54.56736253454204</c:v>
                </c:pt>
                <c:pt idx="21">
                  <c:v>53.61007610730757</c:v>
                </c:pt>
                <c:pt idx="22">
                  <c:v>52.383506870372074</c:v>
                </c:pt>
                <c:pt idx="23">
                  <c:v>51.593223856650454</c:v>
                </c:pt>
                <c:pt idx="24">
                  <c:v>49.33147665096242</c:v>
                </c:pt>
                <c:pt idx="25">
                  <c:v>48.933598081765005</c:v>
                </c:pt>
                <c:pt idx="26">
                  <c:v>48.122334278177156</c:v>
                </c:pt>
                <c:pt idx="27">
                  <c:v>46.64595558951437</c:v>
                </c:pt>
                <c:pt idx="28">
                  <c:v>45.164001396490036</c:v>
                </c:pt>
                <c:pt idx="29">
                  <c:v>44.60944691400968</c:v>
                </c:pt>
                <c:pt idx="30">
                  <c:v>42.04704678977018</c:v>
                </c:pt>
                <c:pt idx="31">
                  <c:v>41.097850705692274</c:v>
                </c:pt>
                <c:pt idx="32">
                  <c:v>40.55248456332434</c:v>
                </c:pt>
                <c:pt idx="33">
                  <c:v>39.37552435167782</c:v>
                </c:pt>
                <c:pt idx="34">
                  <c:v>38.356053836948774</c:v>
                </c:pt>
                <c:pt idx="35">
                  <c:v>34.70176820979416</c:v>
                </c:pt>
                <c:pt idx="36">
                  <c:v>33.10431916543139</c:v>
                </c:pt>
                <c:pt idx="37">
                  <c:v>31.35119722547186</c:v>
                </c:pt>
                <c:pt idx="38">
                  <c:v>30.176601272655446</c:v>
                </c:pt>
                <c:pt idx="39">
                  <c:v>29.382961959878863</c:v>
                </c:pt>
                <c:pt idx="40">
                  <c:v>28.693126289471937</c:v>
                </c:pt>
                <c:pt idx="41">
                  <c:v>28.262831839929458</c:v>
                </c:pt>
                <c:pt idx="42">
                  <c:v>28.089433394214637</c:v>
                </c:pt>
                <c:pt idx="43">
                  <c:v>27.451293581519764</c:v>
                </c:pt>
                <c:pt idx="44">
                  <c:v>26.976741726234877</c:v>
                </c:pt>
                <c:pt idx="45">
                  <c:v>25.859370855701957</c:v>
                </c:pt>
                <c:pt idx="46">
                  <c:v>24.834388513230987</c:v>
                </c:pt>
                <c:pt idx="47">
                  <c:v>22.21626701221617</c:v>
                </c:pt>
                <c:pt idx="48">
                  <c:v>21.937668208039284</c:v>
                </c:pt>
                <c:pt idx="49">
                  <c:v>20.927451320298918</c:v>
                </c:pt>
                <c:pt idx="50">
                  <c:v>18.603345110535162</c:v>
                </c:pt>
                <c:pt idx="51">
                  <c:v>18.560570842732016</c:v>
                </c:pt>
                <c:pt idx="52">
                  <c:v>17.90932244775312</c:v>
                </c:pt>
                <c:pt idx="53">
                  <c:v>16.755350872046737</c:v>
                </c:pt>
                <c:pt idx="54">
                  <c:v>13.573962758201441</c:v>
                </c:pt>
                <c:pt idx="55">
                  <c:v>13.196917661818697</c:v>
                </c:pt>
                <c:pt idx="56">
                  <c:v>11.185286254259585</c:v>
                </c:pt>
                <c:pt idx="57">
                  <c:v>11.050853481987334</c:v>
                </c:pt>
                <c:pt idx="58">
                  <c:v>8.537520456126458</c:v>
                </c:pt>
                <c:pt idx="59">
                  <c:v>6.731792179239449</c:v>
                </c:pt>
                <c:pt idx="60">
                  <c:v>4.6764467158178835</c:v>
                </c:pt>
                <c:pt idx="61">
                  <c:v>0.5792385905492914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耳鼻喉科</c:v>
                </c:pt>
                <c:pt idx="2">
                  <c:v>肾脏内科</c:v>
                </c:pt>
                <c:pt idx="3">
                  <c:v>小儿推拿科</c:v>
                </c:pt>
                <c:pt idx="4">
                  <c:v>儿科</c:v>
                </c:pt>
                <c:pt idx="5">
                  <c:v>东区重症医学科</c:v>
                </c:pt>
                <c:pt idx="6">
                  <c:v>周围血管科</c:v>
                </c:pt>
                <c:pt idx="7">
                  <c:v>心病二科</c:v>
                </c:pt>
                <c:pt idx="8">
                  <c:v>肛肠科</c:v>
                </c:pt>
                <c:pt idx="9">
                  <c:v>妇二科</c:v>
                </c:pt>
                <c:pt idx="10">
                  <c:v>显微骨科</c:v>
                </c:pt>
                <c:pt idx="11">
                  <c:v>脾胃科消化科合并</c:v>
                </c:pt>
                <c:pt idx="12">
                  <c:v>泌尿外科</c:v>
                </c:pt>
                <c:pt idx="13">
                  <c:v>内分泌科</c:v>
                </c:pt>
                <c:pt idx="14">
                  <c:v>产科</c:v>
                </c:pt>
                <c:pt idx="15">
                  <c:v>肝胆外科</c:v>
                </c:pt>
                <c:pt idx="16">
                  <c:v>肿瘤内科</c:v>
                </c:pt>
                <c:pt idx="17">
                  <c:v>骨科</c:v>
                </c:pt>
                <c:pt idx="18">
                  <c:v>老年医学科</c:v>
                </c:pt>
                <c:pt idx="19">
                  <c:v>呼吸内科</c:v>
                </c:pt>
                <c:pt idx="20">
                  <c:v>胸外科</c:v>
                </c:pt>
                <c:pt idx="21">
                  <c:v>康复科</c:v>
                </c:pt>
                <c:pt idx="22">
                  <c:v>推拿科</c:v>
                </c:pt>
                <c:pt idx="23">
                  <c:v>微创骨科</c:v>
                </c:pt>
                <c:pt idx="24">
                  <c:v>心病四科</c:v>
                </c:pt>
                <c:pt idx="25">
                  <c:v>妇科妇二科合并</c:v>
                </c:pt>
                <c:pt idx="26">
                  <c:v>脑病二科</c:v>
                </c:pt>
                <c:pt idx="27">
                  <c:v>脑病三科</c:v>
                </c:pt>
                <c:pt idx="28">
                  <c:v>美容皮肤科</c:v>
                </c:pt>
                <c:pt idx="29">
                  <c:v>心病三科</c:v>
                </c:pt>
                <c:pt idx="30">
                  <c:v>心血管内科</c:v>
                </c:pt>
                <c:pt idx="31">
                  <c:v>治未病中心</c:v>
                </c:pt>
                <c:pt idx="32">
                  <c:v>乳腺甲状腺外科</c:v>
                </c:pt>
                <c:pt idx="33">
                  <c:v>脾胃病科</c:v>
                </c:pt>
                <c:pt idx="34">
                  <c:v>综合内科</c:v>
                </c:pt>
                <c:pt idx="35">
                  <c:v>西区重症医学科</c:v>
                </c:pt>
                <c:pt idx="36">
                  <c:v>男科</c:v>
                </c:pt>
                <c:pt idx="37">
                  <c:v>重症医学科</c:v>
                </c:pt>
                <c:pt idx="38">
                  <c:v>肝病科</c:v>
                </c:pt>
                <c:pt idx="39">
                  <c:v>普通外科</c:v>
                </c:pt>
                <c:pt idx="40">
                  <c:v>身心医学科</c:v>
                </c:pt>
                <c:pt idx="41">
                  <c:v>风湿病科</c:v>
                </c:pt>
                <c:pt idx="42">
                  <c:v>医院</c:v>
                </c:pt>
                <c:pt idx="43">
                  <c:v>口腔科</c:v>
                </c:pt>
                <c:pt idx="44">
                  <c:v>创伤骨科</c:v>
                </c:pt>
                <c:pt idx="45">
                  <c:v>中医外治中心</c:v>
                </c:pt>
                <c:pt idx="46">
                  <c:v>妇科</c:v>
                </c:pt>
                <c:pt idx="47">
                  <c:v>脊柱骨科</c:v>
                </c:pt>
                <c:pt idx="48">
                  <c:v>肾病科</c:v>
                </c:pt>
                <c:pt idx="49">
                  <c:v>心病一科</c:v>
                </c:pt>
                <c:pt idx="50">
                  <c:v>神经外科</c:v>
                </c:pt>
                <c:pt idx="51">
                  <c:v>血液科</c:v>
                </c:pt>
                <c:pt idx="52">
                  <c:v>运动损伤骨科</c:v>
                </c:pt>
                <c:pt idx="53">
                  <c:v>关节骨科</c:v>
                </c:pt>
                <c:pt idx="54">
                  <c:v>神经内科</c:v>
                </c:pt>
                <c:pt idx="55">
                  <c:v>中医经典科</c:v>
                </c:pt>
                <c:pt idx="56">
                  <c:v>眼科</c:v>
                </c:pt>
                <c:pt idx="57">
                  <c:v>消化内科</c:v>
                </c:pt>
                <c:pt idx="58">
                  <c:v>皮肤科</c:v>
                </c:pt>
                <c:pt idx="59">
                  <c:v>针灸科</c:v>
                </c:pt>
                <c:pt idx="60">
                  <c:v>小儿骨科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4175.832133685876</c:v>
                </c:pt>
                <c:pt idx="2">
                  <c:v>1636.4722873216551</c:v>
                </c:pt>
                <c:pt idx="3">
                  <c:v>845.6075199550396</c:v>
                </c:pt>
                <c:pt idx="4">
                  <c:v>824.2026318494452</c:v>
                </c:pt>
                <c:pt idx="5">
                  <c:v>763.3233499503536</c:v>
                </c:pt>
                <c:pt idx="6">
                  <c:v>588.6563530957492</c:v>
                </c:pt>
                <c:pt idx="7">
                  <c:v>576.5892015240959</c:v>
                </c:pt>
                <c:pt idx="8">
                  <c:v>468.1912002173086</c:v>
                </c:pt>
                <c:pt idx="9">
                  <c:v>462.8800740186259</c:v>
                </c:pt>
                <c:pt idx="10">
                  <c:v>453.988335833872</c:v>
                </c:pt>
                <c:pt idx="11">
                  <c:v>423.76462885248225</c:v>
                </c:pt>
                <c:pt idx="12">
                  <c:v>365.51903317736895</c:v>
                </c:pt>
                <c:pt idx="13">
                  <c:v>361.259948570941</c:v>
                </c:pt>
                <c:pt idx="14">
                  <c:v>335.98350598807565</c:v>
                </c:pt>
                <c:pt idx="15">
                  <c:v>335.211370266131</c:v>
                </c:pt>
                <c:pt idx="16">
                  <c:v>322.12454839059995</c:v>
                </c:pt>
                <c:pt idx="17">
                  <c:v>286.1793588895459</c:v>
                </c:pt>
                <c:pt idx="18">
                  <c:v>285.4035780662066</c:v>
                </c:pt>
                <c:pt idx="19">
                  <c:v>281.12773507030175</c:v>
                </c:pt>
                <c:pt idx="20">
                  <c:v>278.5986851373402</c:v>
                </c:pt>
                <c:pt idx="21">
                  <c:v>276.5360989695819</c:v>
                </c:pt>
                <c:pt idx="22">
                  <c:v>274.5204672985394</c:v>
                </c:pt>
                <c:pt idx="23">
                  <c:v>263.54431441911237</c:v>
                </c:pt>
                <c:pt idx="24">
                  <c:v>262.80135174903353</c:v>
                </c:pt>
                <c:pt idx="25">
                  <c:v>260.43854087812576</c:v>
                </c:pt>
                <c:pt idx="26">
                  <c:v>242.54356139668118</c:v>
                </c:pt>
                <c:pt idx="27">
                  <c:v>237.65130246211322</c:v>
                </c:pt>
                <c:pt idx="28">
                  <c:v>233.98783987800792</c:v>
                </c:pt>
                <c:pt idx="29">
                  <c:v>228.4986721087134</c:v>
                </c:pt>
                <c:pt idx="30">
                  <c:v>218.72442379065262</c:v>
                </c:pt>
                <c:pt idx="31">
                  <c:v>177.8579020938149</c:v>
                </c:pt>
                <c:pt idx="32">
                  <c:v>172.65263903618686</c:v>
                </c:pt>
                <c:pt idx="33">
                  <c:v>171.5213498169283</c:v>
                </c:pt>
                <c:pt idx="34">
                  <c:v>163.54258812281003</c:v>
                </c:pt>
                <c:pt idx="35">
                  <c:v>156.44171684825207</c:v>
                </c:pt>
                <c:pt idx="36">
                  <c:v>152.5788376468808</c:v>
                </c:pt>
                <c:pt idx="37">
                  <c:v>151.66241150805897</c:v>
                </c:pt>
                <c:pt idx="38">
                  <c:v>150.23811699589254</c:v>
                </c:pt>
                <c:pt idx="39">
                  <c:v>149.04088850629697</c:v>
                </c:pt>
                <c:pt idx="40">
                  <c:v>147.35279384055804</c:v>
                </c:pt>
                <c:pt idx="41">
                  <c:v>144.01195496628196</c:v>
                </c:pt>
                <c:pt idx="42">
                  <c:v>141.26250328806887</c:v>
                </c:pt>
                <c:pt idx="43">
                  <c:v>141.01410859085408</c:v>
                </c:pt>
                <c:pt idx="44">
                  <c:v>138.40698737102315</c:v>
                </c:pt>
                <c:pt idx="45">
                  <c:v>137.40732866145524</c:v>
                </c:pt>
                <c:pt idx="46">
                  <c:v>132.5885996443086</c:v>
                </c:pt>
                <c:pt idx="47">
                  <c:v>130.26406941680423</c:v>
                </c:pt>
                <c:pt idx="48">
                  <c:v>128.9323090562443</c:v>
                </c:pt>
                <c:pt idx="49">
                  <c:v>128.650097558126</c:v>
                </c:pt>
                <c:pt idx="50">
                  <c:v>126.14944631712397</c:v>
                </c:pt>
                <c:pt idx="51">
                  <c:v>124.89819701626314</c:v>
                </c:pt>
                <c:pt idx="52">
                  <c:v>122.71221751815327</c:v>
                </c:pt>
                <c:pt idx="53">
                  <c:v>118.17018047330488</c:v>
                </c:pt>
                <c:pt idx="54">
                  <c:v>116.20145584595514</c:v>
                </c:pt>
                <c:pt idx="55">
                  <c:v>115.46646468435505</c:v>
                </c:pt>
                <c:pt idx="56">
                  <c:v>112.89798541746521</c:v>
                </c:pt>
                <c:pt idx="57">
                  <c:v>106.65414146724798</c:v>
                </c:pt>
                <c:pt idx="58">
                  <c:v>105.09760601643679</c:v>
                </c:pt>
                <c:pt idx="59">
                  <c:v>102.33036769999133</c:v>
                </c:pt>
                <c:pt idx="60">
                  <c:v>101.59397648729228</c:v>
                </c:pt>
                <c:pt idx="61">
                  <c:v>100.38750022932297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东区肾病科</c:v>
                </c:pt>
                <c:pt idx="2">
                  <c:v>中医外治中心</c:v>
                </c:pt>
                <c:pt idx="3">
                  <c:v>神经内科</c:v>
                </c:pt>
                <c:pt idx="4">
                  <c:v>身心医学科</c:v>
                </c:pt>
                <c:pt idx="5">
                  <c:v>脑病二科</c:v>
                </c:pt>
                <c:pt idx="6">
                  <c:v>风湿病科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血液科</c:v>
                </c:pt>
                <c:pt idx="10">
                  <c:v>妇科</c:v>
                </c:pt>
                <c:pt idx="11">
                  <c:v>心病一科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脾胃病科</c:v>
                </c:pt>
                <c:pt idx="15">
                  <c:v>消化内科</c:v>
                </c:pt>
                <c:pt idx="16">
                  <c:v>妇科妇二科合并</c:v>
                </c:pt>
                <c:pt idx="17">
                  <c:v>关节骨科</c:v>
                </c:pt>
                <c:pt idx="18">
                  <c:v>皮肤科</c:v>
                </c:pt>
                <c:pt idx="19">
                  <c:v>胸外科</c:v>
                </c:pt>
                <c:pt idx="20">
                  <c:v>肾病科</c:v>
                </c:pt>
                <c:pt idx="21">
                  <c:v>肝病科</c:v>
                </c:pt>
                <c:pt idx="22">
                  <c:v>肝胆外科</c:v>
                </c:pt>
                <c:pt idx="23">
                  <c:v>运动损伤骨科</c:v>
                </c:pt>
                <c:pt idx="24">
                  <c:v>肾脏内科</c:v>
                </c:pt>
                <c:pt idx="25">
                  <c:v>西区重症医学科</c:v>
                </c:pt>
                <c:pt idx="26">
                  <c:v>心病二科</c:v>
                </c:pt>
                <c:pt idx="27">
                  <c:v>脑病一科</c:v>
                </c:pt>
                <c:pt idx="28">
                  <c:v>肿瘤内科</c:v>
                </c:pt>
                <c:pt idx="29">
                  <c:v>普通外科</c:v>
                </c:pt>
                <c:pt idx="30">
                  <c:v>产科</c:v>
                </c:pt>
                <c:pt idx="31">
                  <c:v>小儿推拿科</c:v>
                </c:pt>
                <c:pt idx="32">
                  <c:v>东区重症医学科</c:v>
                </c:pt>
                <c:pt idx="33">
                  <c:v>男科</c:v>
                </c:pt>
                <c:pt idx="34">
                  <c:v>针灸科</c:v>
                </c:pt>
                <c:pt idx="35">
                  <c:v>神经外科</c:v>
                </c:pt>
                <c:pt idx="36">
                  <c:v>耳鼻喉科</c:v>
                </c:pt>
                <c:pt idx="37">
                  <c:v>老年医学科</c:v>
                </c:pt>
                <c:pt idx="38">
                  <c:v>小儿骨科</c:v>
                </c:pt>
                <c:pt idx="39">
                  <c:v>脾胃科消化科合并</c:v>
                </c:pt>
                <c:pt idx="40">
                  <c:v>呼吸内科</c:v>
                </c:pt>
                <c:pt idx="41">
                  <c:v>儿科</c:v>
                </c:pt>
                <c:pt idx="42">
                  <c:v>综合内科</c:v>
                </c:pt>
                <c:pt idx="43">
                  <c:v>微创骨科</c:v>
                </c:pt>
                <c:pt idx="44">
                  <c:v>推拿科</c:v>
                </c:pt>
                <c:pt idx="45">
                  <c:v>内分泌科</c:v>
                </c:pt>
                <c:pt idx="46">
                  <c:v>骨科</c:v>
                </c:pt>
                <c:pt idx="47">
                  <c:v>口腔科</c:v>
                </c:pt>
                <c:pt idx="48">
                  <c:v>重症医学科</c:v>
                </c:pt>
                <c:pt idx="49">
                  <c:v>医院</c:v>
                </c:pt>
                <c:pt idx="50">
                  <c:v>显微骨科</c:v>
                </c:pt>
                <c:pt idx="51">
                  <c:v>肛肠科</c:v>
                </c:pt>
                <c:pt idx="52">
                  <c:v>康复科</c:v>
                </c:pt>
                <c:pt idx="53">
                  <c:v>脊柱骨科</c:v>
                </c:pt>
                <c:pt idx="54">
                  <c:v>妇二科</c:v>
                </c:pt>
                <c:pt idx="55">
                  <c:v>心病四科</c:v>
                </c:pt>
                <c:pt idx="56">
                  <c:v>眼科</c:v>
                </c:pt>
                <c:pt idx="57">
                  <c:v>中医经典科</c:v>
                </c:pt>
                <c:pt idx="58">
                  <c:v>乳腺甲状腺外科</c:v>
                </c:pt>
                <c:pt idx="59">
                  <c:v>心病三科</c:v>
                </c:pt>
                <c:pt idx="60">
                  <c:v>周围血管科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98.5764447422645</c:v>
                </c:pt>
                <c:pt idx="2">
                  <c:v>98.05720732782893</c:v>
                </c:pt>
                <c:pt idx="3">
                  <c:v>96.24640149565622</c:v>
                </c:pt>
                <c:pt idx="4">
                  <c:v>96.12688633077818</c:v>
                </c:pt>
                <c:pt idx="5">
                  <c:v>94.01244006193825</c:v>
                </c:pt>
                <c:pt idx="6">
                  <c:v>92.98919381370065</c:v>
                </c:pt>
                <c:pt idx="7">
                  <c:v>91.8345887737294</c:v>
                </c:pt>
                <c:pt idx="8">
                  <c:v>91.42774300691335</c:v>
                </c:pt>
                <c:pt idx="9">
                  <c:v>89.51184922708862</c:v>
                </c:pt>
                <c:pt idx="10">
                  <c:v>89.32976928016411</c:v>
                </c:pt>
                <c:pt idx="11">
                  <c:v>84.70273722319453</c:v>
                </c:pt>
                <c:pt idx="12">
                  <c:v>81.43595990106334</c:v>
                </c:pt>
                <c:pt idx="13">
                  <c:v>76.30626041643713</c:v>
                </c:pt>
                <c:pt idx="14">
                  <c:v>74.56004772202915</c:v>
                </c:pt>
                <c:pt idx="15">
                  <c:v>70.53539305329932</c:v>
                </c:pt>
                <c:pt idx="16">
                  <c:v>67.49363486929423</c:v>
                </c:pt>
                <c:pt idx="17">
                  <c:v>67.35084887546185</c:v>
                </c:pt>
                <c:pt idx="18">
                  <c:v>67.19525451080024</c:v>
                </c:pt>
                <c:pt idx="19">
                  <c:v>66.92532473258427</c:v>
                </c:pt>
                <c:pt idx="20">
                  <c:v>65.53267762183646</c:v>
                </c:pt>
                <c:pt idx="21">
                  <c:v>65.06143010336602</c:v>
                </c:pt>
                <c:pt idx="22">
                  <c:v>63.061249647498954</c:v>
                </c:pt>
                <c:pt idx="23">
                  <c:v>58.745758507254386</c:v>
                </c:pt>
                <c:pt idx="24">
                  <c:v>57.47240671911449</c:v>
                </c:pt>
                <c:pt idx="25">
                  <c:v>56.25063576268467</c:v>
                </c:pt>
                <c:pt idx="26">
                  <c:v>55.76366230930074</c:v>
                </c:pt>
                <c:pt idx="27">
                  <c:v>54.93125985307975</c:v>
                </c:pt>
                <c:pt idx="28">
                  <c:v>53.70044656142519</c:v>
                </c:pt>
                <c:pt idx="29">
                  <c:v>53.68835853449896</c:v>
                </c:pt>
                <c:pt idx="30">
                  <c:v>50.9840658341556</c:v>
                </c:pt>
                <c:pt idx="31">
                  <c:v>50.34858890599707</c:v>
                </c:pt>
                <c:pt idx="32">
                  <c:v>48.99894709752466</c:v>
                </c:pt>
                <c:pt idx="33">
                  <c:v>45.96838562173178</c:v>
                </c:pt>
                <c:pt idx="34">
                  <c:v>44.781264558150994</c:v>
                </c:pt>
                <c:pt idx="35">
                  <c:v>43.74079732789164</c:v>
                </c:pt>
                <c:pt idx="36">
                  <c:v>42.57822474029401</c:v>
                </c:pt>
                <c:pt idx="37">
                  <c:v>42.43395380922686</c:v>
                </c:pt>
                <c:pt idx="38">
                  <c:v>40.84353857256615</c:v>
                </c:pt>
                <c:pt idx="39">
                  <c:v>40.785004930955694</c:v>
                </c:pt>
                <c:pt idx="40">
                  <c:v>35.51916578104992</c:v>
                </c:pt>
                <c:pt idx="41">
                  <c:v>34.08583146155748</c:v>
                </c:pt>
                <c:pt idx="42">
                  <c:v>30.104871290216416</c:v>
                </c:pt>
                <c:pt idx="43">
                  <c:v>29.13560619778337</c:v>
                </c:pt>
                <c:pt idx="44">
                  <c:v>28.39555115444621</c:v>
                </c:pt>
                <c:pt idx="45">
                  <c:v>27.010196690291256</c:v>
                </c:pt>
                <c:pt idx="46">
                  <c:v>25.609569813596917</c:v>
                </c:pt>
                <c:pt idx="47">
                  <c:v>24.899994787178457</c:v>
                </c:pt>
                <c:pt idx="48">
                  <c:v>24.197936858333822</c:v>
                </c:pt>
                <c:pt idx="49">
                  <c:v>22.49979541384195</c:v>
                </c:pt>
                <c:pt idx="50">
                  <c:v>21.120502378853697</c:v>
                </c:pt>
                <c:pt idx="51">
                  <c:v>20.996377832383683</c:v>
                </c:pt>
                <c:pt idx="52">
                  <c:v>18.265123713763852</c:v>
                </c:pt>
                <c:pt idx="53">
                  <c:v>16.139918588383217</c:v>
                </c:pt>
                <c:pt idx="54">
                  <c:v>15.406642433715767</c:v>
                </c:pt>
                <c:pt idx="55">
                  <c:v>12.424439299796841</c:v>
                </c:pt>
                <c:pt idx="56">
                  <c:v>10.290681069009256</c:v>
                </c:pt>
                <c:pt idx="57">
                  <c:v>8.245366859861726</c:v>
                </c:pt>
                <c:pt idx="58">
                  <c:v>6.3046174764381355</c:v>
                </c:pt>
                <c:pt idx="59">
                  <c:v>4.520630094706335</c:v>
                </c:pt>
                <c:pt idx="60">
                  <c:v>3.8968311281486034</c:v>
                </c:pt>
                <c:pt idx="61">
                  <c:v>1.7774948621515962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心病二科</c:v>
                </c:pt>
                <c:pt idx="2">
                  <c:v>肝病科</c:v>
                </c:pt>
                <c:pt idx="3">
                  <c:v>创伤骨科</c:v>
                </c:pt>
                <c:pt idx="4">
                  <c:v>呼吸内科</c:v>
                </c:pt>
                <c:pt idx="5">
                  <c:v>风湿病科</c:v>
                </c:pt>
                <c:pt idx="6">
                  <c:v>针灸科</c:v>
                </c:pt>
                <c:pt idx="7">
                  <c:v>妇科妇二科合并</c:v>
                </c:pt>
                <c:pt idx="8">
                  <c:v>胸外科</c:v>
                </c:pt>
                <c:pt idx="9">
                  <c:v>运动损伤骨科</c:v>
                </c:pt>
                <c:pt idx="10">
                  <c:v>骨科</c:v>
                </c:pt>
                <c:pt idx="11">
                  <c:v>心病一科</c:v>
                </c:pt>
                <c:pt idx="12">
                  <c:v>推拿科</c:v>
                </c:pt>
                <c:pt idx="13">
                  <c:v>康复科</c:v>
                </c:pt>
                <c:pt idx="14">
                  <c:v>脾胃科消化科合并</c:v>
                </c:pt>
                <c:pt idx="15">
                  <c:v>肛肠科</c:v>
                </c:pt>
                <c:pt idx="16">
                  <c:v>脾胃病科</c:v>
                </c:pt>
                <c:pt idx="17">
                  <c:v>小儿骨科</c:v>
                </c:pt>
                <c:pt idx="18">
                  <c:v>美容皮肤科</c:v>
                </c:pt>
                <c:pt idx="19">
                  <c:v>关节骨科</c:v>
                </c:pt>
                <c:pt idx="20">
                  <c:v>周围血管科</c:v>
                </c:pt>
                <c:pt idx="21">
                  <c:v>肾病科</c:v>
                </c:pt>
                <c:pt idx="22">
                  <c:v>普通外科</c:v>
                </c:pt>
                <c:pt idx="23">
                  <c:v>产科</c:v>
                </c:pt>
                <c:pt idx="24">
                  <c:v>肾脏内科</c:v>
                </c:pt>
                <c:pt idx="25">
                  <c:v>妇科</c:v>
                </c:pt>
                <c:pt idx="26">
                  <c:v>眼科</c:v>
                </c:pt>
                <c:pt idx="27">
                  <c:v>东区肾病科</c:v>
                </c:pt>
                <c:pt idx="28">
                  <c:v>妇二科</c:v>
                </c:pt>
                <c:pt idx="29">
                  <c:v>耳鼻喉科</c:v>
                </c:pt>
                <c:pt idx="30">
                  <c:v>神经内科</c:v>
                </c:pt>
                <c:pt idx="31">
                  <c:v>东区重症医学科</c:v>
                </c:pt>
                <c:pt idx="32">
                  <c:v>中医经典科</c:v>
                </c:pt>
                <c:pt idx="33">
                  <c:v>微创骨科</c:v>
                </c:pt>
                <c:pt idx="34">
                  <c:v>内分泌科</c:v>
                </c:pt>
                <c:pt idx="35">
                  <c:v>中医外治中心</c:v>
                </c:pt>
                <c:pt idx="36">
                  <c:v>皮肤科</c:v>
                </c:pt>
                <c:pt idx="37">
                  <c:v>显微骨科</c:v>
                </c:pt>
                <c:pt idx="38">
                  <c:v>治未病中心</c:v>
                </c:pt>
                <c:pt idx="39">
                  <c:v>血液科</c:v>
                </c:pt>
                <c:pt idx="40">
                  <c:v>口腔科</c:v>
                </c:pt>
                <c:pt idx="41">
                  <c:v>脑病一科</c:v>
                </c:pt>
                <c:pt idx="42">
                  <c:v>西区重症医学科</c:v>
                </c:pt>
                <c:pt idx="43">
                  <c:v>肝胆外科</c:v>
                </c:pt>
                <c:pt idx="44">
                  <c:v>心血管内科</c:v>
                </c:pt>
                <c:pt idx="45">
                  <c:v>脑病二科</c:v>
                </c:pt>
                <c:pt idx="46">
                  <c:v>重症医学科</c:v>
                </c:pt>
                <c:pt idx="47">
                  <c:v>身心医学科</c:v>
                </c:pt>
                <c:pt idx="48">
                  <c:v>小儿推拿科</c:v>
                </c:pt>
                <c:pt idx="49">
                  <c:v>儿科</c:v>
                </c:pt>
                <c:pt idx="50">
                  <c:v>男科</c:v>
                </c:pt>
                <c:pt idx="51">
                  <c:v>老年医学科</c:v>
                </c:pt>
                <c:pt idx="52">
                  <c:v>泌尿外科</c:v>
                </c:pt>
                <c:pt idx="53">
                  <c:v>神经外科</c:v>
                </c:pt>
                <c:pt idx="54">
                  <c:v>脊柱骨科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肿瘤内科</c:v>
                </c:pt>
                <c:pt idx="58">
                  <c:v>消化内科</c:v>
                </c:pt>
                <c:pt idx="59">
                  <c:v>心病三科</c:v>
                </c:pt>
                <c:pt idx="60">
                  <c:v>脑病三科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97.98493307778537</c:v>
                </c:pt>
                <c:pt idx="2">
                  <c:v>97.73509459658867</c:v>
                </c:pt>
                <c:pt idx="3">
                  <c:v>97.31103951650067</c:v>
                </c:pt>
                <c:pt idx="4">
                  <c:v>96.78279943898741</c:v>
                </c:pt>
                <c:pt idx="5">
                  <c:v>96.51350618299841</c:v>
                </c:pt>
                <c:pt idx="6">
                  <c:v>96.25642725108789</c:v>
                </c:pt>
                <c:pt idx="7">
                  <c:v>95.43442936274282</c:v>
                </c:pt>
                <c:pt idx="8">
                  <c:v>95.11574357824152</c:v>
                </c:pt>
                <c:pt idx="9">
                  <c:v>94.13136871085095</c:v>
                </c:pt>
                <c:pt idx="10">
                  <c:v>88.82897528793346</c:v>
                </c:pt>
                <c:pt idx="11">
                  <c:v>88.79593502781307</c:v>
                </c:pt>
                <c:pt idx="12">
                  <c:v>84.13325573559717</c:v>
                </c:pt>
                <c:pt idx="13">
                  <c:v>83.58171975337922</c:v>
                </c:pt>
                <c:pt idx="14">
                  <c:v>83.0411377563486</c:v>
                </c:pt>
                <c:pt idx="15">
                  <c:v>82.730396551314</c:v>
                </c:pt>
                <c:pt idx="16">
                  <c:v>82.35669420483917</c:v>
                </c:pt>
                <c:pt idx="17">
                  <c:v>79.75409449543933</c:v>
                </c:pt>
                <c:pt idx="18">
                  <c:v>79.54663415010224</c:v>
                </c:pt>
                <c:pt idx="19">
                  <c:v>77.25772750627284</c:v>
                </c:pt>
                <c:pt idx="20">
                  <c:v>76.27179178790398</c:v>
                </c:pt>
                <c:pt idx="21">
                  <c:v>75.55944199468692</c:v>
                </c:pt>
                <c:pt idx="22">
                  <c:v>70.033532542413</c:v>
                </c:pt>
                <c:pt idx="23">
                  <c:v>68.52020076441066</c:v>
                </c:pt>
                <c:pt idx="24">
                  <c:v>67.55880846741927</c:v>
                </c:pt>
                <c:pt idx="25">
                  <c:v>65.85597050776842</c:v>
                </c:pt>
                <c:pt idx="26">
                  <c:v>65.69822385757713</c:v>
                </c:pt>
                <c:pt idx="27">
                  <c:v>65.08486723588874</c:v>
                </c:pt>
                <c:pt idx="28">
                  <c:v>61.87157942782875</c:v>
                </c:pt>
                <c:pt idx="29">
                  <c:v>54.63922765841396</c:v>
                </c:pt>
                <c:pt idx="30">
                  <c:v>53.06276049497632</c:v>
                </c:pt>
                <c:pt idx="31">
                  <c:v>49.854733665784664</c:v>
                </c:pt>
                <c:pt idx="32">
                  <c:v>48.838723114161915</c:v>
                </c:pt>
                <c:pt idx="33">
                  <c:v>44.17321459118464</c:v>
                </c:pt>
                <c:pt idx="34">
                  <c:v>41.665962744475785</c:v>
                </c:pt>
                <c:pt idx="35">
                  <c:v>40.79855712325402</c:v>
                </c:pt>
                <c:pt idx="36">
                  <c:v>37.96465653986309</c:v>
                </c:pt>
                <c:pt idx="37">
                  <c:v>37.783257424681224</c:v>
                </c:pt>
                <c:pt idx="38">
                  <c:v>37.577961177371975</c:v>
                </c:pt>
                <c:pt idx="39">
                  <c:v>34.99023507291912</c:v>
                </c:pt>
                <c:pt idx="40">
                  <c:v>33.74263938477091</c:v>
                </c:pt>
                <c:pt idx="41">
                  <c:v>31.800574994909002</c:v>
                </c:pt>
                <c:pt idx="42">
                  <c:v>31.384662394114326</c:v>
                </c:pt>
                <c:pt idx="43">
                  <c:v>29.16690207852666</c:v>
                </c:pt>
                <c:pt idx="44">
                  <c:v>28.228856209322984</c:v>
                </c:pt>
                <c:pt idx="45">
                  <c:v>26.89955784165359</c:v>
                </c:pt>
                <c:pt idx="46">
                  <c:v>26.100609733689907</c:v>
                </c:pt>
                <c:pt idx="47">
                  <c:v>22.981378852896412</c:v>
                </c:pt>
                <c:pt idx="48">
                  <c:v>22.94836726136815</c:v>
                </c:pt>
                <c:pt idx="49">
                  <c:v>20.562205573266933</c:v>
                </c:pt>
                <c:pt idx="50">
                  <c:v>19.791630669499916</c:v>
                </c:pt>
                <c:pt idx="51">
                  <c:v>17.93755046623835</c:v>
                </c:pt>
                <c:pt idx="52">
                  <c:v>15.8244198561728</c:v>
                </c:pt>
                <c:pt idx="53">
                  <c:v>15.72418962921409</c:v>
                </c:pt>
                <c:pt idx="54">
                  <c:v>13.85813242454308</c:v>
                </c:pt>
                <c:pt idx="55">
                  <c:v>12.168767008049365</c:v>
                </c:pt>
                <c:pt idx="56">
                  <c:v>11.351270861326434</c:v>
                </c:pt>
                <c:pt idx="57">
                  <c:v>8.796964325015843</c:v>
                </c:pt>
                <c:pt idx="58">
                  <c:v>8.55413190400689</c:v>
                </c:pt>
                <c:pt idx="59">
                  <c:v>4.211519203982728</c:v>
                </c:pt>
                <c:pt idx="60">
                  <c:v>2.2521796881224354</c:v>
                </c:pt>
                <c:pt idx="61">
                  <c:v>0.3752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关节骨科</c:v>
                </c:pt>
                <c:pt idx="2">
                  <c:v>小儿骨科</c:v>
                </c:pt>
                <c:pt idx="3">
                  <c:v>神经内科</c:v>
                </c:pt>
                <c:pt idx="4">
                  <c:v>创伤骨科</c:v>
                </c:pt>
                <c:pt idx="5">
                  <c:v>骨科</c:v>
                </c:pt>
                <c:pt idx="6">
                  <c:v>眼科</c:v>
                </c:pt>
                <c:pt idx="7">
                  <c:v>风湿病科</c:v>
                </c:pt>
                <c:pt idx="8">
                  <c:v>医院</c:v>
                </c:pt>
                <c:pt idx="9">
                  <c:v>运动损伤骨科</c:v>
                </c:pt>
                <c:pt idx="10">
                  <c:v>治未病中心</c:v>
                </c:pt>
                <c:pt idx="11">
                  <c:v>心血管内科</c:v>
                </c:pt>
                <c:pt idx="12">
                  <c:v>脑病二科</c:v>
                </c:pt>
                <c:pt idx="13">
                  <c:v>妇二科</c:v>
                </c:pt>
                <c:pt idx="14">
                  <c:v>耳鼻喉科</c:v>
                </c:pt>
                <c:pt idx="15">
                  <c:v>中医外治中心</c:v>
                </c:pt>
                <c:pt idx="16">
                  <c:v>肝胆外科</c:v>
                </c:pt>
                <c:pt idx="17">
                  <c:v>内分泌科</c:v>
                </c:pt>
                <c:pt idx="18">
                  <c:v>妇科</c:v>
                </c:pt>
                <c:pt idx="19">
                  <c:v>中医经典科</c:v>
                </c:pt>
                <c:pt idx="20">
                  <c:v>心病四科</c:v>
                </c:pt>
                <c:pt idx="21">
                  <c:v>心病二科</c:v>
                </c:pt>
                <c:pt idx="22">
                  <c:v>泌尿外科</c:v>
                </c:pt>
                <c:pt idx="23">
                  <c:v>综合内科</c:v>
                </c:pt>
                <c:pt idx="24">
                  <c:v>针灸科</c:v>
                </c:pt>
                <c:pt idx="25">
                  <c:v>消化内科</c:v>
                </c:pt>
                <c:pt idx="26">
                  <c:v>普通外科</c:v>
                </c:pt>
                <c:pt idx="27">
                  <c:v>口腔科</c:v>
                </c:pt>
                <c:pt idx="28">
                  <c:v>男科</c:v>
                </c:pt>
                <c:pt idx="29">
                  <c:v>推拿科</c:v>
                </c:pt>
                <c:pt idx="30">
                  <c:v>产科</c:v>
                </c:pt>
                <c:pt idx="31">
                  <c:v>脊柱骨科</c:v>
                </c:pt>
                <c:pt idx="32">
                  <c:v>肾病科</c:v>
                </c:pt>
                <c:pt idx="33">
                  <c:v>肝病科</c:v>
                </c:pt>
                <c:pt idx="34">
                  <c:v>胸外科</c:v>
                </c:pt>
                <c:pt idx="35">
                  <c:v>脾胃科消化科合并</c:v>
                </c:pt>
                <c:pt idx="36">
                  <c:v>美容皮肤科</c:v>
                </c:pt>
                <c:pt idx="37">
                  <c:v>肿瘤内科</c:v>
                </c:pt>
                <c:pt idx="38">
                  <c:v>心病一科</c:v>
                </c:pt>
                <c:pt idx="39">
                  <c:v>微创骨科</c:v>
                </c:pt>
                <c:pt idx="40">
                  <c:v>东区重症医学科</c:v>
                </c:pt>
                <c:pt idx="41">
                  <c:v>周围血管科</c:v>
                </c:pt>
                <c:pt idx="42">
                  <c:v>儿科</c:v>
                </c:pt>
                <c:pt idx="43">
                  <c:v>康复科</c:v>
                </c:pt>
                <c:pt idx="44">
                  <c:v>肾脏内科</c:v>
                </c:pt>
                <c:pt idx="45">
                  <c:v>脑病三科</c:v>
                </c:pt>
                <c:pt idx="46">
                  <c:v>血液科</c:v>
                </c:pt>
                <c:pt idx="47">
                  <c:v>小儿推拿科</c:v>
                </c:pt>
                <c:pt idx="48">
                  <c:v>身心医学科</c:v>
                </c:pt>
                <c:pt idx="49">
                  <c:v>乳腺甲状腺外科</c:v>
                </c:pt>
                <c:pt idx="50">
                  <c:v>肛肠科</c:v>
                </c:pt>
                <c:pt idx="51">
                  <c:v>心病三科</c:v>
                </c:pt>
                <c:pt idx="52">
                  <c:v>皮肤科</c:v>
                </c:pt>
                <c:pt idx="53">
                  <c:v>妇科妇二科合并</c:v>
                </c:pt>
                <c:pt idx="54">
                  <c:v>脾胃病科</c:v>
                </c:pt>
                <c:pt idx="55">
                  <c:v>老年医学科</c:v>
                </c:pt>
                <c:pt idx="56">
                  <c:v>脑病一科</c:v>
                </c:pt>
                <c:pt idx="57">
                  <c:v>重症医学科</c:v>
                </c:pt>
                <c:pt idx="58">
                  <c:v>东区肾病科</c:v>
                </c:pt>
                <c:pt idx="59">
                  <c:v>呼吸内科</c:v>
                </c:pt>
                <c:pt idx="60">
                  <c:v>神经外科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98.62289616262623</c:v>
                </c:pt>
                <c:pt idx="1">
                  <c:v>98.00123826303813</c:v>
                </c:pt>
                <c:pt idx="2">
                  <c:v>94.45543390569189</c:v>
                </c:pt>
                <c:pt idx="3">
                  <c:v>93.89109802909637</c:v>
                </c:pt>
                <c:pt idx="4">
                  <c:v>93.7760903162816</c:v>
                </c:pt>
                <c:pt idx="5">
                  <c:v>93.22995603334758</c:v>
                </c:pt>
                <c:pt idx="6">
                  <c:v>92.09751569195264</c:v>
                </c:pt>
                <c:pt idx="7">
                  <c:v>89.24177681633469</c:v>
                </c:pt>
                <c:pt idx="8">
                  <c:v>89.18543738228554</c:v>
                </c:pt>
                <c:pt idx="9">
                  <c:v>87.80867924739182</c:v>
                </c:pt>
                <c:pt idx="10">
                  <c:v>87.24211278749317</c:v>
                </c:pt>
                <c:pt idx="11">
                  <c:v>87.22325653756972</c:v>
                </c:pt>
                <c:pt idx="12">
                  <c:v>86.42563988209298</c:v>
                </c:pt>
                <c:pt idx="13">
                  <c:v>85.70635463470045</c:v>
                </c:pt>
                <c:pt idx="14">
                  <c:v>84.26619784458893</c:v>
                </c:pt>
                <c:pt idx="15">
                  <c:v>77.64775038691907</c:v>
                </c:pt>
                <c:pt idx="16">
                  <c:v>76.9462463654635</c:v>
                </c:pt>
                <c:pt idx="17">
                  <c:v>76.50868425105205</c:v>
                </c:pt>
                <c:pt idx="18">
                  <c:v>73.57806055081389</c:v>
                </c:pt>
                <c:pt idx="19">
                  <c:v>70.81810953386515</c:v>
                </c:pt>
                <c:pt idx="20">
                  <c:v>68.78058056201093</c:v>
                </c:pt>
                <c:pt idx="21">
                  <c:v>67.45471512119605</c:v>
                </c:pt>
                <c:pt idx="22">
                  <c:v>67.2419396997487</c:v>
                </c:pt>
                <c:pt idx="23">
                  <c:v>66.57480343035844</c:v>
                </c:pt>
                <c:pt idx="24">
                  <c:v>65.98578785616758</c:v>
                </c:pt>
                <c:pt idx="25">
                  <c:v>60.821381222297546</c:v>
                </c:pt>
                <c:pt idx="26">
                  <c:v>55.36678423196675</c:v>
                </c:pt>
                <c:pt idx="27">
                  <c:v>48.86038865015949</c:v>
                </c:pt>
                <c:pt idx="28">
                  <c:v>48.06428361085722</c:v>
                </c:pt>
                <c:pt idx="29">
                  <c:v>47.87239112943007</c:v>
                </c:pt>
                <c:pt idx="30">
                  <c:v>47.51071621323373</c:v>
                </c:pt>
                <c:pt idx="31">
                  <c:v>44.503495322699685</c:v>
                </c:pt>
                <c:pt idx="32">
                  <c:v>44.46383402253302</c:v>
                </c:pt>
                <c:pt idx="33">
                  <c:v>44.20526081646652</c:v>
                </c:pt>
                <c:pt idx="34">
                  <c:v>41.806125488353764</c:v>
                </c:pt>
                <c:pt idx="35">
                  <c:v>41.11771875628234</c:v>
                </c:pt>
                <c:pt idx="36">
                  <c:v>40.754872148259814</c:v>
                </c:pt>
                <c:pt idx="37">
                  <c:v>39.84575532055046</c:v>
                </c:pt>
                <c:pt idx="38">
                  <c:v>37.69037640748125</c:v>
                </c:pt>
                <c:pt idx="39">
                  <c:v>35.918680669864614</c:v>
                </c:pt>
                <c:pt idx="40">
                  <c:v>34.89920415609229</c:v>
                </c:pt>
                <c:pt idx="41">
                  <c:v>34.70025803488166</c:v>
                </c:pt>
                <c:pt idx="42">
                  <c:v>33.889410352443505</c:v>
                </c:pt>
                <c:pt idx="43">
                  <c:v>32.20935891827432</c:v>
                </c:pt>
                <c:pt idx="44">
                  <c:v>26.490670002049143</c:v>
                </c:pt>
                <c:pt idx="45">
                  <c:v>25.490927977987333</c:v>
                </c:pt>
                <c:pt idx="46">
                  <c:v>21.16015733379286</c:v>
                </c:pt>
                <c:pt idx="47">
                  <c:v>20.734605790350248</c:v>
                </c:pt>
                <c:pt idx="48">
                  <c:v>20.500162547912115</c:v>
                </c:pt>
                <c:pt idx="49">
                  <c:v>16.884714962974122</c:v>
                </c:pt>
                <c:pt idx="50">
                  <c:v>15.680914512908872</c:v>
                </c:pt>
                <c:pt idx="51">
                  <c:v>14.662440095194551</c:v>
                </c:pt>
                <c:pt idx="52">
                  <c:v>12.85019077507943</c:v>
                </c:pt>
                <c:pt idx="53">
                  <c:v>11.30534818183171</c:v>
                </c:pt>
                <c:pt idx="54">
                  <c:v>10.799950880067378</c:v>
                </c:pt>
                <c:pt idx="55">
                  <c:v>7.731477104558659</c:v>
                </c:pt>
                <c:pt idx="56">
                  <c:v>7.636239983631188</c:v>
                </c:pt>
                <c:pt idx="57">
                  <c:v>7.485724096801594</c:v>
                </c:pt>
                <c:pt idx="58">
                  <c:v>6.568798785804919</c:v>
                </c:pt>
                <c:pt idx="59">
                  <c:v>4.707706476949047</c:v>
                </c:pt>
                <c:pt idx="60">
                  <c:v>2.5445912494553413</c:v>
                </c:pt>
                <c:pt idx="61">
                  <c:v>0.2820576309977785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妇科</c:v>
                </c:pt>
                <c:pt idx="2">
                  <c:v>脑病一科</c:v>
                </c:pt>
                <c:pt idx="3">
                  <c:v>脊柱骨科</c:v>
                </c:pt>
                <c:pt idx="4">
                  <c:v>肾病科</c:v>
                </c:pt>
                <c:pt idx="5">
                  <c:v>身心医学科</c:v>
                </c:pt>
                <c:pt idx="6">
                  <c:v>微创骨科</c:v>
                </c:pt>
                <c:pt idx="7">
                  <c:v>风湿病科</c:v>
                </c:pt>
                <c:pt idx="8">
                  <c:v>创伤骨科</c:v>
                </c:pt>
                <c:pt idx="9">
                  <c:v>产科</c:v>
                </c:pt>
                <c:pt idx="10">
                  <c:v>妇科妇二科合并</c:v>
                </c:pt>
                <c:pt idx="11">
                  <c:v>老年医学科</c:v>
                </c:pt>
                <c:pt idx="12">
                  <c:v>周围血管科</c:v>
                </c:pt>
                <c:pt idx="13">
                  <c:v>妇二科</c:v>
                </c:pt>
                <c:pt idx="14">
                  <c:v>呼吸内科</c:v>
                </c:pt>
                <c:pt idx="15">
                  <c:v>肝病科</c:v>
                </c:pt>
                <c:pt idx="16">
                  <c:v>脑病三科</c:v>
                </c:pt>
                <c:pt idx="17">
                  <c:v>心病二科</c:v>
                </c:pt>
                <c:pt idx="18">
                  <c:v>治未病中心</c:v>
                </c:pt>
                <c:pt idx="19">
                  <c:v>美容皮肤科</c:v>
                </c:pt>
                <c:pt idx="20">
                  <c:v>综合内科</c:v>
                </c:pt>
                <c:pt idx="21">
                  <c:v>肝胆外科</c:v>
                </c:pt>
                <c:pt idx="22">
                  <c:v>心血管内科</c:v>
                </c:pt>
                <c:pt idx="23">
                  <c:v>乳腺甲状腺外科</c:v>
                </c:pt>
                <c:pt idx="24">
                  <c:v>胸外科</c:v>
                </c:pt>
                <c:pt idx="25">
                  <c:v>脑病二科</c:v>
                </c:pt>
                <c:pt idx="26">
                  <c:v>普通外科</c:v>
                </c:pt>
                <c:pt idx="27">
                  <c:v>中医外治中心</c:v>
                </c:pt>
                <c:pt idx="28">
                  <c:v>肿瘤内科</c:v>
                </c:pt>
                <c:pt idx="29">
                  <c:v>血液科</c:v>
                </c:pt>
                <c:pt idx="30">
                  <c:v>眼科</c:v>
                </c:pt>
                <c:pt idx="31">
                  <c:v>脾胃病科</c:v>
                </c:pt>
                <c:pt idx="32">
                  <c:v>东区重症医学科</c:v>
                </c:pt>
                <c:pt idx="33">
                  <c:v>运动损伤骨科</c:v>
                </c:pt>
                <c:pt idx="34">
                  <c:v>消化内科</c:v>
                </c:pt>
                <c:pt idx="35">
                  <c:v>神经内科</c:v>
                </c:pt>
                <c:pt idx="36">
                  <c:v>耳鼻喉科</c:v>
                </c:pt>
                <c:pt idx="37">
                  <c:v>小儿骨科</c:v>
                </c:pt>
                <c:pt idx="38">
                  <c:v>心病四科</c:v>
                </c:pt>
                <c:pt idx="39">
                  <c:v>小儿推拿科</c:v>
                </c:pt>
                <c:pt idx="40">
                  <c:v>脾胃科消化科合并</c:v>
                </c:pt>
                <c:pt idx="41">
                  <c:v>口腔科</c:v>
                </c:pt>
                <c:pt idx="42">
                  <c:v>心病三科</c:v>
                </c:pt>
                <c:pt idx="43">
                  <c:v>医院</c:v>
                </c:pt>
                <c:pt idx="44">
                  <c:v>肛肠科</c:v>
                </c:pt>
                <c:pt idx="45">
                  <c:v>泌尿外科</c:v>
                </c:pt>
                <c:pt idx="46">
                  <c:v>神经外科</c:v>
                </c:pt>
                <c:pt idx="47">
                  <c:v>推拿科</c:v>
                </c:pt>
                <c:pt idx="48">
                  <c:v>皮肤科</c:v>
                </c:pt>
                <c:pt idx="49">
                  <c:v>儿科</c:v>
                </c:pt>
                <c:pt idx="50">
                  <c:v>针灸科</c:v>
                </c:pt>
                <c:pt idx="51">
                  <c:v>西区重症医学科</c:v>
                </c:pt>
                <c:pt idx="52">
                  <c:v>骨科</c:v>
                </c:pt>
                <c:pt idx="53">
                  <c:v>中医经典科</c:v>
                </c:pt>
                <c:pt idx="54">
                  <c:v>内分泌科</c:v>
                </c:pt>
                <c:pt idx="55">
                  <c:v>关节骨科</c:v>
                </c:pt>
                <c:pt idx="56">
                  <c:v>心病一科</c:v>
                </c:pt>
                <c:pt idx="57">
                  <c:v>显微骨科</c:v>
                </c:pt>
                <c:pt idx="58">
                  <c:v>男科</c:v>
                </c:pt>
                <c:pt idx="59">
                  <c:v>肾脏内科</c:v>
                </c:pt>
                <c:pt idx="60">
                  <c:v>康复科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99.78246763528016</c:v>
                </c:pt>
                <c:pt idx="1">
                  <c:v>94.46062302575172</c:v>
                </c:pt>
                <c:pt idx="2">
                  <c:v>92.78281895874856</c:v>
                </c:pt>
                <c:pt idx="3">
                  <c:v>91.903298123558</c:v>
                </c:pt>
                <c:pt idx="4">
                  <c:v>88.81824707030496</c:v>
                </c:pt>
                <c:pt idx="5">
                  <c:v>86.06826344251468</c:v>
                </c:pt>
                <c:pt idx="6">
                  <c:v>84.26700500703535</c:v>
                </c:pt>
                <c:pt idx="7">
                  <c:v>82.76602593678678</c:v>
                </c:pt>
                <c:pt idx="8">
                  <c:v>82.20183902532025</c:v>
                </c:pt>
                <c:pt idx="9">
                  <c:v>80.7636758490395</c:v>
                </c:pt>
                <c:pt idx="10">
                  <c:v>78.94297590910746</c:v>
                </c:pt>
                <c:pt idx="11">
                  <c:v>78.03487094518005</c:v>
                </c:pt>
                <c:pt idx="12">
                  <c:v>77.95566401238196</c:v>
                </c:pt>
                <c:pt idx="13">
                  <c:v>77.13156448534859</c:v>
                </c:pt>
                <c:pt idx="14">
                  <c:v>71.64283823851054</c:v>
                </c:pt>
                <c:pt idx="15">
                  <c:v>67.80799988983917</c:v>
                </c:pt>
                <c:pt idx="16">
                  <c:v>67.7325704733839</c:v>
                </c:pt>
                <c:pt idx="17">
                  <c:v>65.08682638828473</c:v>
                </c:pt>
                <c:pt idx="18">
                  <c:v>64.87412982965984</c:v>
                </c:pt>
                <c:pt idx="19">
                  <c:v>61.328331828874205</c:v>
                </c:pt>
                <c:pt idx="20">
                  <c:v>59.96152364901546</c:v>
                </c:pt>
                <c:pt idx="21">
                  <c:v>59.282570582759654</c:v>
                </c:pt>
                <c:pt idx="22">
                  <c:v>56.62700429076673</c:v>
                </c:pt>
                <c:pt idx="23">
                  <c:v>54.32669059919122</c:v>
                </c:pt>
                <c:pt idx="24">
                  <c:v>53.96296236691826</c:v>
                </c:pt>
                <c:pt idx="25">
                  <c:v>53.95351699323203</c:v>
                </c:pt>
                <c:pt idx="26">
                  <c:v>50.468647956134284</c:v>
                </c:pt>
                <c:pt idx="27">
                  <c:v>50.37856088172803</c:v>
                </c:pt>
                <c:pt idx="28">
                  <c:v>50.29457384674281</c:v>
                </c:pt>
                <c:pt idx="29">
                  <c:v>49.621018753221755</c:v>
                </c:pt>
                <c:pt idx="30">
                  <c:v>49.506884959491224</c:v>
                </c:pt>
                <c:pt idx="31">
                  <c:v>48.42441795251633</c:v>
                </c:pt>
                <c:pt idx="32">
                  <c:v>46.2766931362216</c:v>
                </c:pt>
                <c:pt idx="33">
                  <c:v>46.21957579538467</c:v>
                </c:pt>
                <c:pt idx="34">
                  <c:v>45.715857880082346</c:v>
                </c:pt>
                <c:pt idx="35">
                  <c:v>44.100879223499675</c:v>
                </c:pt>
                <c:pt idx="36">
                  <c:v>42.86067603746879</c:v>
                </c:pt>
                <c:pt idx="37">
                  <c:v>42.75394148959646</c:v>
                </c:pt>
                <c:pt idx="38">
                  <c:v>39.24191437085804</c:v>
                </c:pt>
                <c:pt idx="39">
                  <c:v>37.743522782836415</c:v>
                </c:pt>
                <c:pt idx="40">
                  <c:v>37.536010405352414</c:v>
                </c:pt>
                <c:pt idx="41">
                  <c:v>36.55969342181611</c:v>
                </c:pt>
                <c:pt idx="42">
                  <c:v>34.47429549171803</c:v>
                </c:pt>
                <c:pt idx="43">
                  <c:v>31.11466020283902</c:v>
                </c:pt>
                <c:pt idx="44">
                  <c:v>30.605015125990874</c:v>
                </c:pt>
                <c:pt idx="45">
                  <c:v>27.32040104185165</c:v>
                </c:pt>
                <c:pt idx="46">
                  <c:v>27.305822049182126</c:v>
                </c:pt>
                <c:pt idx="47">
                  <c:v>27.123224513133025</c:v>
                </c:pt>
                <c:pt idx="48">
                  <c:v>26.13372057558212</c:v>
                </c:pt>
                <c:pt idx="49">
                  <c:v>22.321356380885014</c:v>
                </c:pt>
                <c:pt idx="50">
                  <c:v>19.7387399366836</c:v>
                </c:pt>
                <c:pt idx="51">
                  <c:v>17.947320003731313</c:v>
                </c:pt>
                <c:pt idx="52">
                  <c:v>17.74717088736879</c:v>
                </c:pt>
                <c:pt idx="53">
                  <c:v>17.311618700168484</c:v>
                </c:pt>
                <c:pt idx="54">
                  <c:v>13.603553804825452</c:v>
                </c:pt>
                <c:pt idx="55">
                  <c:v>13.498084267782495</c:v>
                </c:pt>
                <c:pt idx="56">
                  <c:v>13.064137470327752</c:v>
                </c:pt>
                <c:pt idx="57">
                  <c:v>7.352983594898843</c:v>
                </c:pt>
                <c:pt idx="58">
                  <c:v>7.350453624675213</c:v>
                </c:pt>
                <c:pt idx="59">
                  <c:v>5.691974360632224</c:v>
                </c:pt>
                <c:pt idx="60">
                  <c:v>4.284623297411794</c:v>
                </c:pt>
                <c:pt idx="61">
                  <c:v>1.4654212573641745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小儿推拿科</c:v>
                </c:pt>
                <c:pt idx="2">
                  <c:v>肝胆外科</c:v>
                </c:pt>
                <c:pt idx="3">
                  <c:v>身心医学科</c:v>
                </c:pt>
                <c:pt idx="4">
                  <c:v>妇科</c:v>
                </c:pt>
                <c:pt idx="5">
                  <c:v>内分泌科</c:v>
                </c:pt>
                <c:pt idx="6">
                  <c:v>肛肠科</c:v>
                </c:pt>
                <c:pt idx="7">
                  <c:v>儿科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妇科妇二科合并</c:v>
                </c:pt>
                <c:pt idx="11">
                  <c:v>心血管内科</c:v>
                </c:pt>
                <c:pt idx="12">
                  <c:v>针灸科</c:v>
                </c:pt>
                <c:pt idx="13">
                  <c:v>产科</c:v>
                </c:pt>
                <c:pt idx="14">
                  <c:v>中医经典科</c:v>
                </c:pt>
                <c:pt idx="15">
                  <c:v>脾胃病科</c:v>
                </c:pt>
                <c:pt idx="16">
                  <c:v>血液科</c:v>
                </c:pt>
                <c:pt idx="17">
                  <c:v>普通外科</c:v>
                </c:pt>
                <c:pt idx="18">
                  <c:v>治未病中心</c:v>
                </c:pt>
                <c:pt idx="19">
                  <c:v>泌尿外科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显微骨科</c:v>
                </c:pt>
                <c:pt idx="23">
                  <c:v>乳腺甲状腺外科</c:v>
                </c:pt>
                <c:pt idx="24">
                  <c:v>美容皮肤科</c:v>
                </c:pt>
                <c:pt idx="25">
                  <c:v>周围血管科</c:v>
                </c:pt>
                <c:pt idx="26">
                  <c:v>风湿病科</c:v>
                </c:pt>
                <c:pt idx="27">
                  <c:v>心病三科</c:v>
                </c:pt>
                <c:pt idx="28">
                  <c:v>眼科</c:v>
                </c:pt>
                <c:pt idx="29">
                  <c:v>中医外治中心</c:v>
                </c:pt>
                <c:pt idx="30">
                  <c:v>综合内科</c:v>
                </c:pt>
                <c:pt idx="31">
                  <c:v>医院</c:v>
                </c:pt>
                <c:pt idx="32">
                  <c:v>耳鼻喉科</c:v>
                </c:pt>
                <c:pt idx="33">
                  <c:v>皮肤科</c:v>
                </c:pt>
                <c:pt idx="34">
                  <c:v>运动损伤骨科</c:v>
                </c:pt>
                <c:pt idx="35">
                  <c:v>脑病一科</c:v>
                </c:pt>
                <c:pt idx="36">
                  <c:v>神经外科</c:v>
                </c:pt>
                <c:pt idx="37">
                  <c:v>妇二科</c:v>
                </c:pt>
                <c:pt idx="38">
                  <c:v>老年医学科</c:v>
                </c:pt>
                <c:pt idx="39">
                  <c:v>肾病科</c:v>
                </c:pt>
                <c:pt idx="40">
                  <c:v>口腔科</c:v>
                </c:pt>
                <c:pt idx="41">
                  <c:v>肿瘤内科</c:v>
                </c:pt>
                <c:pt idx="42">
                  <c:v>东区肾病科</c:v>
                </c:pt>
                <c:pt idx="43">
                  <c:v>肝病科</c:v>
                </c:pt>
                <c:pt idx="44">
                  <c:v>重症医学科</c:v>
                </c:pt>
                <c:pt idx="45">
                  <c:v>东区重症医学科</c:v>
                </c:pt>
                <c:pt idx="46">
                  <c:v>脑病三科</c:v>
                </c:pt>
                <c:pt idx="47">
                  <c:v>康复科</c:v>
                </c:pt>
                <c:pt idx="48">
                  <c:v>神经内科</c:v>
                </c:pt>
                <c:pt idx="49">
                  <c:v>男科</c:v>
                </c:pt>
                <c:pt idx="50">
                  <c:v>心病二科</c:v>
                </c:pt>
                <c:pt idx="51">
                  <c:v>心病四科</c:v>
                </c:pt>
                <c:pt idx="52">
                  <c:v>胸外科</c:v>
                </c:pt>
                <c:pt idx="53">
                  <c:v>消化内科</c:v>
                </c:pt>
                <c:pt idx="54">
                  <c:v>推拿科</c:v>
                </c:pt>
                <c:pt idx="55">
                  <c:v>脊柱骨科</c:v>
                </c:pt>
                <c:pt idx="56">
                  <c:v>呼吸内科</c:v>
                </c:pt>
                <c:pt idx="57">
                  <c:v>脑病二科</c:v>
                </c:pt>
                <c:pt idx="58">
                  <c:v>心病一科</c:v>
                </c:pt>
                <c:pt idx="59">
                  <c:v>小儿骨科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95.57381274482452</c:v>
                </c:pt>
                <c:pt idx="2">
                  <c:v>93.804402770566</c:v>
                </c:pt>
                <c:pt idx="3">
                  <c:v>92.8561786287325</c:v>
                </c:pt>
                <c:pt idx="4">
                  <c:v>90.36366624971579</c:v>
                </c:pt>
                <c:pt idx="5">
                  <c:v>89.87093481615796</c:v>
                </c:pt>
                <c:pt idx="6">
                  <c:v>88.72207950111886</c:v>
                </c:pt>
                <c:pt idx="7">
                  <c:v>88.1049073579168</c:v>
                </c:pt>
                <c:pt idx="8">
                  <c:v>84.98197632681355</c:v>
                </c:pt>
                <c:pt idx="9">
                  <c:v>84.31222132675249</c:v>
                </c:pt>
                <c:pt idx="10">
                  <c:v>84.15444911381287</c:v>
                </c:pt>
                <c:pt idx="11">
                  <c:v>82.8023982482877</c:v>
                </c:pt>
                <c:pt idx="12">
                  <c:v>81.26856790595762</c:v>
                </c:pt>
                <c:pt idx="13">
                  <c:v>78.12278259751835</c:v>
                </c:pt>
                <c:pt idx="14">
                  <c:v>77.16423633766149</c:v>
                </c:pt>
                <c:pt idx="15">
                  <c:v>69.72042587504737</c:v>
                </c:pt>
                <c:pt idx="16">
                  <c:v>69.18605219719065</c:v>
                </c:pt>
                <c:pt idx="17">
                  <c:v>66.8757071544821</c:v>
                </c:pt>
                <c:pt idx="18">
                  <c:v>65.14092610538695</c:v>
                </c:pt>
                <c:pt idx="19">
                  <c:v>63.68799233976768</c:v>
                </c:pt>
                <c:pt idx="20">
                  <c:v>62.69369220225847</c:v>
                </c:pt>
                <c:pt idx="21">
                  <c:v>62.43083056313519</c:v>
                </c:pt>
                <c:pt idx="22">
                  <c:v>61.42776604355748</c:v>
                </c:pt>
                <c:pt idx="23">
                  <c:v>61.004404601222035</c:v>
                </c:pt>
                <c:pt idx="24">
                  <c:v>59.64012670246459</c:v>
                </c:pt>
                <c:pt idx="25">
                  <c:v>58.18493480752293</c:v>
                </c:pt>
                <c:pt idx="26">
                  <c:v>56.848058436313266</c:v>
                </c:pt>
                <c:pt idx="27">
                  <c:v>56.726623519743754</c:v>
                </c:pt>
                <c:pt idx="28">
                  <c:v>55.003183212375546</c:v>
                </c:pt>
                <c:pt idx="29">
                  <c:v>54.79245904573335</c:v>
                </c:pt>
                <c:pt idx="30">
                  <c:v>53.708256003529975</c:v>
                </c:pt>
                <c:pt idx="31">
                  <c:v>52.43294209378566</c:v>
                </c:pt>
                <c:pt idx="32">
                  <c:v>52.15898809402783</c:v>
                </c:pt>
                <c:pt idx="33">
                  <c:v>49.52515721741175</c:v>
                </c:pt>
                <c:pt idx="34">
                  <c:v>48.85181822872813</c:v>
                </c:pt>
                <c:pt idx="35">
                  <c:v>45.6309690469745</c:v>
                </c:pt>
                <c:pt idx="36">
                  <c:v>42.70378974907063</c:v>
                </c:pt>
                <c:pt idx="37">
                  <c:v>41.65528180489895</c:v>
                </c:pt>
                <c:pt idx="38">
                  <c:v>38.975687783451576</c:v>
                </c:pt>
                <c:pt idx="39">
                  <c:v>35.70034580477808</c:v>
                </c:pt>
                <c:pt idx="40">
                  <c:v>35.41573869537071</c:v>
                </c:pt>
                <c:pt idx="41">
                  <c:v>34.888371865301536</c:v>
                </c:pt>
                <c:pt idx="42">
                  <c:v>33.74116698524148</c:v>
                </c:pt>
                <c:pt idx="43">
                  <c:v>27.173355355956286</c:v>
                </c:pt>
                <c:pt idx="44">
                  <c:v>24.397336628641852</c:v>
                </c:pt>
                <c:pt idx="45">
                  <c:v>23.11335349585988</c:v>
                </c:pt>
                <c:pt idx="46">
                  <c:v>22.685732903545674</c:v>
                </c:pt>
                <c:pt idx="47">
                  <c:v>21.88624766363121</c:v>
                </c:pt>
                <c:pt idx="48">
                  <c:v>21.04743201570529</c:v>
                </c:pt>
                <c:pt idx="49">
                  <c:v>20.757172381966924</c:v>
                </c:pt>
                <c:pt idx="50">
                  <c:v>20.003509120001194</c:v>
                </c:pt>
                <c:pt idx="51">
                  <c:v>17.093467999417044</c:v>
                </c:pt>
                <c:pt idx="52">
                  <c:v>16.408746790898032</c:v>
                </c:pt>
                <c:pt idx="53">
                  <c:v>16.320057919224574</c:v>
                </c:pt>
                <c:pt idx="54">
                  <c:v>14.99443574143804</c:v>
                </c:pt>
                <c:pt idx="55">
                  <c:v>14.077004213914911</c:v>
                </c:pt>
                <c:pt idx="56">
                  <c:v>12.134807660146674</c:v>
                </c:pt>
                <c:pt idx="57">
                  <c:v>10.625558430330218</c:v>
                </c:pt>
                <c:pt idx="58">
                  <c:v>10.212506034243152</c:v>
                </c:pt>
                <c:pt idx="59">
                  <c:v>9.97059827308635</c:v>
                </c:pt>
                <c:pt idx="60">
                  <c:v>6.092720610991398</c:v>
                </c:pt>
                <c:pt idx="61">
                  <c:v>2.612328257194707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肝病科</c:v>
                </c:pt>
                <c:pt idx="2">
                  <c:v>肿瘤内科</c:v>
                </c:pt>
                <c:pt idx="3">
                  <c:v>显微骨科</c:v>
                </c:pt>
                <c:pt idx="4">
                  <c:v>男科</c:v>
                </c:pt>
                <c:pt idx="5">
                  <c:v>心病一科</c:v>
                </c:pt>
                <c:pt idx="6">
                  <c:v>心血管内科</c:v>
                </c:pt>
                <c:pt idx="7">
                  <c:v>呼吸内科</c:v>
                </c:pt>
                <c:pt idx="8">
                  <c:v>肝胆外科</c:v>
                </c:pt>
                <c:pt idx="9">
                  <c:v>内分泌科</c:v>
                </c:pt>
                <c:pt idx="10">
                  <c:v>普通外科</c:v>
                </c:pt>
                <c:pt idx="11">
                  <c:v>肾病科</c:v>
                </c:pt>
                <c:pt idx="12">
                  <c:v>乳腺甲状腺外科</c:v>
                </c:pt>
                <c:pt idx="13">
                  <c:v>创伤骨科</c:v>
                </c:pt>
                <c:pt idx="14">
                  <c:v>治未病中心</c:v>
                </c:pt>
                <c:pt idx="15">
                  <c:v>医院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儿科</c:v>
                </c:pt>
                <c:pt idx="19">
                  <c:v>骨科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小儿骨科</c:v>
                </c:pt>
                <c:pt idx="23">
                  <c:v>东区重症医学科</c:v>
                </c:pt>
                <c:pt idx="24">
                  <c:v>康复科</c:v>
                </c:pt>
                <c:pt idx="25">
                  <c:v>心病四科</c:v>
                </c:pt>
                <c:pt idx="26">
                  <c:v>身心医学科</c:v>
                </c:pt>
                <c:pt idx="27">
                  <c:v>脾胃病科</c:v>
                </c:pt>
                <c:pt idx="28">
                  <c:v>老年医学科</c:v>
                </c:pt>
                <c:pt idx="29">
                  <c:v>综合内科</c:v>
                </c:pt>
                <c:pt idx="30">
                  <c:v>微创骨科</c:v>
                </c:pt>
                <c:pt idx="31">
                  <c:v>血液科</c:v>
                </c:pt>
                <c:pt idx="32">
                  <c:v>口腔科</c:v>
                </c:pt>
                <c:pt idx="33">
                  <c:v>肛肠科</c:v>
                </c:pt>
                <c:pt idx="34">
                  <c:v>眼科</c:v>
                </c:pt>
                <c:pt idx="35">
                  <c:v>心病三科</c:v>
                </c:pt>
                <c:pt idx="36">
                  <c:v>东区肾病科</c:v>
                </c:pt>
                <c:pt idx="37">
                  <c:v>小儿推拿科</c:v>
                </c:pt>
                <c:pt idx="38">
                  <c:v>重症医学科</c:v>
                </c:pt>
                <c:pt idx="39">
                  <c:v>周围血管科</c:v>
                </c:pt>
                <c:pt idx="40">
                  <c:v>脊柱骨科</c:v>
                </c:pt>
                <c:pt idx="41">
                  <c:v>产科</c:v>
                </c:pt>
                <c:pt idx="42">
                  <c:v>中医经典科</c:v>
                </c:pt>
                <c:pt idx="43">
                  <c:v>脑病三科</c:v>
                </c:pt>
                <c:pt idx="44">
                  <c:v>关节骨科</c:v>
                </c:pt>
                <c:pt idx="45">
                  <c:v>脑病二科</c:v>
                </c:pt>
                <c:pt idx="46">
                  <c:v>脾胃科消化科合并</c:v>
                </c:pt>
                <c:pt idx="47">
                  <c:v>妇科妇二科合并</c:v>
                </c:pt>
                <c:pt idx="48">
                  <c:v>胸外科</c:v>
                </c:pt>
                <c:pt idx="49">
                  <c:v>妇二科</c:v>
                </c:pt>
                <c:pt idx="50">
                  <c:v>肾脏内科</c:v>
                </c:pt>
                <c:pt idx="51">
                  <c:v>心病二科</c:v>
                </c:pt>
                <c:pt idx="52">
                  <c:v>妇科</c:v>
                </c:pt>
                <c:pt idx="53">
                  <c:v>神经内科</c:v>
                </c:pt>
                <c:pt idx="54">
                  <c:v>西区重症医学科</c:v>
                </c:pt>
                <c:pt idx="55">
                  <c:v>风湿病科</c:v>
                </c:pt>
                <c:pt idx="56">
                  <c:v>推拿科</c:v>
                </c:pt>
                <c:pt idx="57">
                  <c:v>消化内科</c:v>
                </c:pt>
                <c:pt idx="58">
                  <c:v>运动损伤骨科</c:v>
                </c:pt>
                <c:pt idx="59">
                  <c:v>针灸科</c:v>
                </c:pt>
                <c:pt idx="60">
                  <c:v>泌尿外科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92.07208923934877</c:v>
                </c:pt>
                <c:pt idx="2">
                  <c:v>91.75112458376125</c:v>
                </c:pt>
                <c:pt idx="3">
                  <c:v>90.77893311325566</c:v>
                </c:pt>
                <c:pt idx="4">
                  <c:v>90.49688677667018</c:v>
                </c:pt>
                <c:pt idx="5">
                  <c:v>88.31534958113046</c:v>
                </c:pt>
                <c:pt idx="6">
                  <c:v>86.20073803164199</c:v>
                </c:pt>
                <c:pt idx="7">
                  <c:v>85.86211886506835</c:v>
                </c:pt>
                <c:pt idx="8">
                  <c:v>84.93624072564604</c:v>
                </c:pt>
                <c:pt idx="9">
                  <c:v>84.87103803801897</c:v>
                </c:pt>
                <c:pt idx="10">
                  <c:v>84.61275506391584</c:v>
                </c:pt>
                <c:pt idx="11">
                  <c:v>80.08513583405326</c:v>
                </c:pt>
                <c:pt idx="12">
                  <c:v>78.26398585942935</c:v>
                </c:pt>
                <c:pt idx="13">
                  <c:v>77.6841966657918</c:v>
                </c:pt>
                <c:pt idx="14">
                  <c:v>76.71890296252259</c:v>
                </c:pt>
                <c:pt idx="15">
                  <c:v>74.17652674208821</c:v>
                </c:pt>
                <c:pt idx="16">
                  <c:v>73.23797686016466</c:v>
                </c:pt>
                <c:pt idx="17">
                  <c:v>72.58958054318103</c:v>
                </c:pt>
                <c:pt idx="18">
                  <c:v>69.79593147649933</c:v>
                </c:pt>
                <c:pt idx="19">
                  <c:v>69.1252722679812</c:v>
                </c:pt>
                <c:pt idx="20">
                  <c:v>67.70993977419818</c:v>
                </c:pt>
                <c:pt idx="21">
                  <c:v>67.41858015667187</c:v>
                </c:pt>
                <c:pt idx="22">
                  <c:v>66.19050520432701</c:v>
                </c:pt>
                <c:pt idx="23">
                  <c:v>65.39718971022795</c:v>
                </c:pt>
                <c:pt idx="24">
                  <c:v>61.849749376000716</c:v>
                </c:pt>
                <c:pt idx="25">
                  <c:v>59.22363229051566</c:v>
                </c:pt>
                <c:pt idx="26">
                  <c:v>58.131189343986165</c:v>
                </c:pt>
                <c:pt idx="27">
                  <c:v>57.70631507559799</c:v>
                </c:pt>
                <c:pt idx="28">
                  <c:v>55.48386292304437</c:v>
                </c:pt>
                <c:pt idx="29">
                  <c:v>52.305026062647755</c:v>
                </c:pt>
                <c:pt idx="30">
                  <c:v>51.750506930942805</c:v>
                </c:pt>
                <c:pt idx="31">
                  <c:v>48.762281711079055</c:v>
                </c:pt>
                <c:pt idx="32">
                  <c:v>45.09808915373312</c:v>
                </c:pt>
                <c:pt idx="33">
                  <c:v>44.42098762122211</c:v>
                </c:pt>
                <c:pt idx="34">
                  <c:v>43.54365540189098</c:v>
                </c:pt>
                <c:pt idx="35">
                  <c:v>41.95074600163213</c:v>
                </c:pt>
                <c:pt idx="36">
                  <c:v>40.74254764394516</c:v>
                </c:pt>
                <c:pt idx="37">
                  <c:v>39.89847481711555</c:v>
                </c:pt>
                <c:pt idx="38">
                  <c:v>35.615107811726496</c:v>
                </c:pt>
                <c:pt idx="39">
                  <c:v>35.224454565873174</c:v>
                </c:pt>
                <c:pt idx="40">
                  <c:v>30.253752254372856</c:v>
                </c:pt>
                <c:pt idx="41">
                  <c:v>29.857168049249005</c:v>
                </c:pt>
                <c:pt idx="42">
                  <c:v>27.642447218739143</c:v>
                </c:pt>
                <c:pt idx="43">
                  <c:v>21.38268788945716</c:v>
                </c:pt>
                <c:pt idx="44">
                  <c:v>21.215375905899393</c:v>
                </c:pt>
                <c:pt idx="45">
                  <c:v>18.454741796383665</c:v>
                </c:pt>
                <c:pt idx="46">
                  <c:v>18.061207121439814</c:v>
                </c:pt>
                <c:pt idx="47">
                  <c:v>17.412324845209625</c:v>
                </c:pt>
                <c:pt idx="48">
                  <c:v>15.334870518340749</c:v>
                </c:pt>
                <c:pt idx="49">
                  <c:v>10.403103791501733</c:v>
                </c:pt>
                <c:pt idx="50">
                  <c:v>10.121185559293068</c:v>
                </c:pt>
                <c:pt idx="51">
                  <c:v>9.968001428030204</c:v>
                </c:pt>
                <c:pt idx="52">
                  <c:v>7.200597932612164</c:v>
                </c:pt>
                <c:pt idx="53">
                  <c:v>6.67851272187261</c:v>
                </c:pt>
                <c:pt idx="54">
                  <c:v>5.356832290511204</c:v>
                </c:pt>
                <c:pt idx="55">
                  <c:v>4.386731423968859</c:v>
                </c:pt>
                <c:pt idx="56">
                  <c:v>4.383840513589465</c:v>
                </c:pt>
                <c:pt idx="57">
                  <c:v>4.16337335724104</c:v>
                </c:pt>
                <c:pt idx="58">
                  <c:v>3.215927165722276</c:v>
                </c:pt>
                <c:pt idx="59">
                  <c:v>2.492092387145517</c:v>
                </c:pt>
                <c:pt idx="60">
                  <c:v>0.5393907269425124</c:v>
                </c:pt>
                <c:pt idx="61">
                  <c:v>0.012579725796624253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心病二科</c:v>
                </c:pt>
                <c:pt idx="2">
                  <c:v>关节骨科</c:v>
                </c:pt>
                <c:pt idx="3">
                  <c:v>儿科</c:v>
                </c:pt>
                <c:pt idx="4">
                  <c:v>东区肾病科</c:v>
                </c:pt>
                <c:pt idx="5">
                  <c:v>眼科</c:v>
                </c:pt>
                <c:pt idx="6">
                  <c:v>心血管内科</c:v>
                </c:pt>
                <c:pt idx="7">
                  <c:v>医院</c:v>
                </c:pt>
                <c:pt idx="8">
                  <c:v>治未病中心</c:v>
                </c:pt>
                <c:pt idx="9">
                  <c:v>肿瘤内科</c:v>
                </c:pt>
                <c:pt idx="10">
                  <c:v>身心医学科</c:v>
                </c:pt>
                <c:pt idx="11">
                  <c:v>呼吸内科</c:v>
                </c:pt>
                <c:pt idx="12">
                  <c:v>推拿科</c:v>
                </c:pt>
                <c:pt idx="13">
                  <c:v>康复科</c:v>
                </c:pt>
                <c:pt idx="14">
                  <c:v>东区重症医学科</c:v>
                </c:pt>
                <c:pt idx="15">
                  <c:v>神经外科</c:v>
                </c:pt>
                <c:pt idx="16">
                  <c:v>男科</c:v>
                </c:pt>
                <c:pt idx="17">
                  <c:v>肛肠科</c:v>
                </c:pt>
                <c:pt idx="18">
                  <c:v>小儿推拿科</c:v>
                </c:pt>
                <c:pt idx="19">
                  <c:v>脾胃病科</c:v>
                </c:pt>
                <c:pt idx="20">
                  <c:v>微创骨科</c:v>
                </c:pt>
                <c:pt idx="21">
                  <c:v>耳鼻喉科</c:v>
                </c:pt>
                <c:pt idx="22">
                  <c:v>脑病一科</c:v>
                </c:pt>
                <c:pt idx="23">
                  <c:v>脊柱骨科</c:v>
                </c:pt>
                <c:pt idx="24">
                  <c:v>肾脏内科</c:v>
                </c:pt>
                <c:pt idx="25">
                  <c:v>心病一科</c:v>
                </c:pt>
                <c:pt idx="26">
                  <c:v>周围血管科</c:v>
                </c:pt>
                <c:pt idx="27">
                  <c:v>心病三科</c:v>
                </c:pt>
                <c:pt idx="28">
                  <c:v>肝病科</c:v>
                </c:pt>
                <c:pt idx="29">
                  <c:v>针灸科</c:v>
                </c:pt>
                <c:pt idx="30">
                  <c:v>血液科</c:v>
                </c:pt>
                <c:pt idx="31">
                  <c:v>脾胃科消化科合并</c:v>
                </c:pt>
                <c:pt idx="32">
                  <c:v>小儿骨科</c:v>
                </c:pt>
                <c:pt idx="33">
                  <c:v>口腔科</c:v>
                </c:pt>
                <c:pt idx="34">
                  <c:v>中医经典科</c:v>
                </c:pt>
                <c:pt idx="35">
                  <c:v>肝胆外科</c:v>
                </c:pt>
                <c:pt idx="36">
                  <c:v>皮肤科</c:v>
                </c:pt>
                <c:pt idx="37">
                  <c:v>妇科妇二科合并</c:v>
                </c:pt>
                <c:pt idx="38">
                  <c:v>心病四科</c:v>
                </c:pt>
                <c:pt idx="39">
                  <c:v>肾病科</c:v>
                </c:pt>
                <c:pt idx="40">
                  <c:v>骨科</c:v>
                </c:pt>
                <c:pt idx="41">
                  <c:v>内分泌科</c:v>
                </c:pt>
                <c:pt idx="42">
                  <c:v>胸外科</c:v>
                </c:pt>
                <c:pt idx="43">
                  <c:v>美容皮肤科</c:v>
                </c:pt>
                <c:pt idx="44">
                  <c:v>妇科</c:v>
                </c:pt>
                <c:pt idx="45">
                  <c:v>显微骨科</c:v>
                </c:pt>
                <c:pt idx="46">
                  <c:v>中医外治中心</c:v>
                </c:pt>
                <c:pt idx="47">
                  <c:v>消化内科</c:v>
                </c:pt>
                <c:pt idx="48">
                  <c:v>运动损伤骨科</c:v>
                </c:pt>
                <c:pt idx="49">
                  <c:v>妇二科</c:v>
                </c:pt>
                <c:pt idx="50">
                  <c:v>普通外科</c:v>
                </c:pt>
                <c:pt idx="51">
                  <c:v>综合内科</c:v>
                </c:pt>
                <c:pt idx="52">
                  <c:v>老年医学科</c:v>
                </c:pt>
                <c:pt idx="53">
                  <c:v>乳腺甲状腺外科</c:v>
                </c:pt>
                <c:pt idx="54">
                  <c:v>创伤骨科</c:v>
                </c:pt>
                <c:pt idx="55">
                  <c:v>脑病三科</c:v>
                </c:pt>
                <c:pt idx="56">
                  <c:v>西区重症医学科</c:v>
                </c:pt>
                <c:pt idx="57">
                  <c:v>产科</c:v>
                </c:pt>
                <c:pt idx="58">
                  <c:v>泌尿外科</c:v>
                </c:pt>
                <c:pt idx="59">
                  <c:v>神经内科</c:v>
                </c:pt>
                <c:pt idx="60">
                  <c:v>风湿病科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93.93350271721953</c:v>
                </c:pt>
                <c:pt idx="2">
                  <c:v>92.29723649990676</c:v>
                </c:pt>
                <c:pt idx="3">
                  <c:v>91.53311213082713</c:v>
                </c:pt>
                <c:pt idx="4">
                  <c:v>91.0802796779266</c:v>
                </c:pt>
                <c:pt idx="5">
                  <c:v>89.75890932307904</c:v>
                </c:pt>
                <c:pt idx="6">
                  <c:v>88.45718118802519</c:v>
                </c:pt>
                <c:pt idx="7">
                  <c:v>85.85309671239054</c:v>
                </c:pt>
                <c:pt idx="8">
                  <c:v>85.65768565531242</c:v>
                </c:pt>
                <c:pt idx="9">
                  <c:v>82.60884078192632</c:v>
                </c:pt>
                <c:pt idx="10">
                  <c:v>78.5651532800921</c:v>
                </c:pt>
                <c:pt idx="11">
                  <c:v>76.51841618230881</c:v>
                </c:pt>
                <c:pt idx="12">
                  <c:v>70.77656009976316</c:v>
                </c:pt>
                <c:pt idx="13">
                  <c:v>70.19276435988633</c:v>
                </c:pt>
                <c:pt idx="14">
                  <c:v>68.7812521674498</c:v>
                </c:pt>
                <c:pt idx="15">
                  <c:v>67.79914646533325</c:v>
                </c:pt>
                <c:pt idx="16">
                  <c:v>64.46070016969708</c:v>
                </c:pt>
                <c:pt idx="17">
                  <c:v>61.0156579676694</c:v>
                </c:pt>
                <c:pt idx="18">
                  <c:v>60.89784122027994</c:v>
                </c:pt>
                <c:pt idx="19">
                  <c:v>60.295696879890826</c:v>
                </c:pt>
                <c:pt idx="20">
                  <c:v>59.85880322834045</c:v>
                </c:pt>
                <c:pt idx="21">
                  <c:v>56.662349807081334</c:v>
                </c:pt>
                <c:pt idx="22">
                  <c:v>55.44839643982817</c:v>
                </c:pt>
                <c:pt idx="23">
                  <c:v>54.12607139871226</c:v>
                </c:pt>
                <c:pt idx="24">
                  <c:v>53.65939951310392</c:v>
                </c:pt>
                <c:pt idx="25">
                  <c:v>46.77956259399729</c:v>
                </c:pt>
                <c:pt idx="26">
                  <c:v>46.27072857303109</c:v>
                </c:pt>
                <c:pt idx="27">
                  <c:v>43.72609306121492</c:v>
                </c:pt>
                <c:pt idx="28">
                  <c:v>43.60074596801486</c:v>
                </c:pt>
                <c:pt idx="29">
                  <c:v>43.24728154662198</c:v>
                </c:pt>
                <c:pt idx="30">
                  <c:v>42.58618851166855</c:v>
                </c:pt>
                <c:pt idx="31">
                  <c:v>40.27078750365847</c:v>
                </c:pt>
                <c:pt idx="32">
                  <c:v>38.04834208807779</c:v>
                </c:pt>
                <c:pt idx="33">
                  <c:v>37.925399136364234</c:v>
                </c:pt>
                <c:pt idx="34">
                  <c:v>36.30467405919193</c:v>
                </c:pt>
                <c:pt idx="35">
                  <c:v>33.026191148747785</c:v>
                </c:pt>
                <c:pt idx="36">
                  <c:v>32.94129751422301</c:v>
                </c:pt>
                <c:pt idx="37">
                  <c:v>32.26127540535568</c:v>
                </c:pt>
                <c:pt idx="38">
                  <c:v>31.91749380304323</c:v>
                </c:pt>
                <c:pt idx="39">
                  <c:v>29.85229243604157</c:v>
                </c:pt>
                <c:pt idx="40">
                  <c:v>27.660531578034764</c:v>
                </c:pt>
                <c:pt idx="41">
                  <c:v>27.299835961714788</c:v>
                </c:pt>
                <c:pt idx="42">
                  <c:v>24.266447942648007</c:v>
                </c:pt>
                <c:pt idx="43">
                  <c:v>23.054085150833295</c:v>
                </c:pt>
                <c:pt idx="44">
                  <c:v>18.96889031815585</c:v>
                </c:pt>
                <c:pt idx="45">
                  <c:v>17.792910263439097</c:v>
                </c:pt>
                <c:pt idx="46">
                  <c:v>14.666968668399804</c:v>
                </c:pt>
                <c:pt idx="47">
                  <c:v>14.369445041781725</c:v>
                </c:pt>
                <c:pt idx="48">
                  <c:v>13.999779539981528</c:v>
                </c:pt>
                <c:pt idx="49">
                  <c:v>13.623806384528848</c:v>
                </c:pt>
                <c:pt idx="50">
                  <c:v>11.983688678497906</c:v>
                </c:pt>
                <c:pt idx="51">
                  <c:v>9.415621745406956</c:v>
                </c:pt>
                <c:pt idx="52">
                  <c:v>9.41382864145126</c:v>
                </c:pt>
                <c:pt idx="53">
                  <c:v>9.031116601045541</c:v>
                </c:pt>
                <c:pt idx="54">
                  <c:v>7.1511948635886835</c:v>
                </c:pt>
                <c:pt idx="55">
                  <c:v>6.200615727846626</c:v>
                </c:pt>
                <c:pt idx="56">
                  <c:v>4.606771394081632</c:v>
                </c:pt>
                <c:pt idx="57">
                  <c:v>3.0449347923182652</c:v>
                </c:pt>
                <c:pt idx="58">
                  <c:v>1.6739392698237765</c:v>
                </c:pt>
                <c:pt idx="59">
                  <c:v>1.6358142360500816</c:v>
                </c:pt>
                <c:pt idx="60">
                  <c:v>0.9388864193937918</c:v>
                </c:pt>
                <c:pt idx="61">
                  <c:v>0.09752163228733401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肿瘤内科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产科</c:v>
                </c:pt>
                <c:pt idx="5">
                  <c:v>老年医学科</c:v>
                </c:pt>
                <c:pt idx="6">
                  <c:v>骨科</c:v>
                </c:pt>
                <c:pt idx="7">
                  <c:v>血液科</c:v>
                </c:pt>
                <c:pt idx="8">
                  <c:v>重症医学科</c:v>
                </c:pt>
                <c:pt idx="9">
                  <c:v>神经外科</c:v>
                </c:pt>
                <c:pt idx="10">
                  <c:v>治未病中心</c:v>
                </c:pt>
                <c:pt idx="11">
                  <c:v>针灸科</c:v>
                </c:pt>
                <c:pt idx="12">
                  <c:v>心病四科</c:v>
                </c:pt>
                <c:pt idx="13">
                  <c:v>脑病二科</c:v>
                </c:pt>
                <c:pt idx="14">
                  <c:v>眼科</c:v>
                </c:pt>
                <c:pt idx="15">
                  <c:v>心病三科</c:v>
                </c:pt>
                <c:pt idx="16">
                  <c:v>神经内科</c:v>
                </c:pt>
                <c:pt idx="17">
                  <c:v>肝病科</c:v>
                </c:pt>
                <c:pt idx="18">
                  <c:v>中医经典科</c:v>
                </c:pt>
                <c:pt idx="19">
                  <c:v>西区重症医学科</c:v>
                </c:pt>
                <c:pt idx="20">
                  <c:v>身心医学科</c:v>
                </c:pt>
                <c:pt idx="21">
                  <c:v>中医外治中心</c:v>
                </c:pt>
                <c:pt idx="22">
                  <c:v>康复科</c:v>
                </c:pt>
                <c:pt idx="23">
                  <c:v>运动损伤骨科</c:v>
                </c:pt>
                <c:pt idx="24">
                  <c:v>小儿骨科</c:v>
                </c:pt>
                <c:pt idx="25">
                  <c:v>心病一科</c:v>
                </c:pt>
                <c:pt idx="26">
                  <c:v>关节骨科</c:v>
                </c:pt>
                <c:pt idx="27">
                  <c:v>微创骨科</c:v>
                </c:pt>
                <c:pt idx="28">
                  <c:v>肾病科</c:v>
                </c:pt>
                <c:pt idx="29">
                  <c:v>胸外科</c:v>
                </c:pt>
                <c:pt idx="30">
                  <c:v>医院</c:v>
                </c:pt>
                <c:pt idx="31">
                  <c:v>脑病三科</c:v>
                </c:pt>
                <c:pt idx="32">
                  <c:v>综合内科</c:v>
                </c:pt>
                <c:pt idx="33">
                  <c:v>耳鼻喉科</c:v>
                </c:pt>
                <c:pt idx="34">
                  <c:v>创伤骨科</c:v>
                </c:pt>
                <c:pt idx="35">
                  <c:v>显微骨科</c:v>
                </c:pt>
                <c:pt idx="36">
                  <c:v>肛肠科</c:v>
                </c:pt>
                <c:pt idx="37">
                  <c:v>肝胆外科</c:v>
                </c:pt>
                <c:pt idx="38">
                  <c:v>呼吸内科</c:v>
                </c:pt>
                <c:pt idx="39">
                  <c:v>推拿科</c:v>
                </c:pt>
                <c:pt idx="40">
                  <c:v>妇科</c:v>
                </c:pt>
                <c:pt idx="41">
                  <c:v>脾胃病科</c:v>
                </c:pt>
                <c:pt idx="42">
                  <c:v>妇科妇二科合并</c:v>
                </c:pt>
                <c:pt idx="43">
                  <c:v>皮肤科</c:v>
                </c:pt>
                <c:pt idx="44">
                  <c:v>周围血管科</c:v>
                </c:pt>
                <c:pt idx="45">
                  <c:v>东区肾病科</c:v>
                </c:pt>
                <c:pt idx="46">
                  <c:v>心血管内科</c:v>
                </c:pt>
                <c:pt idx="47">
                  <c:v>脑病一科</c:v>
                </c:pt>
                <c:pt idx="48">
                  <c:v>小儿推拿科</c:v>
                </c:pt>
                <c:pt idx="49">
                  <c:v>儿科</c:v>
                </c:pt>
                <c:pt idx="50">
                  <c:v>男科</c:v>
                </c:pt>
                <c:pt idx="51">
                  <c:v>普通外科</c:v>
                </c:pt>
                <c:pt idx="52">
                  <c:v>脾胃科消化科合并</c:v>
                </c:pt>
                <c:pt idx="53">
                  <c:v>心病二科</c:v>
                </c:pt>
                <c:pt idx="54">
                  <c:v>内分泌科</c:v>
                </c:pt>
                <c:pt idx="55">
                  <c:v>妇二科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乳腺甲状腺外科</c:v>
                </c:pt>
                <c:pt idx="59">
                  <c:v>口腔科</c:v>
                </c:pt>
                <c:pt idx="60">
                  <c:v>泌尿外科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94.24266093336514</c:v>
                </c:pt>
                <c:pt idx="2">
                  <c:v>91.75432780494594</c:v>
                </c:pt>
                <c:pt idx="3">
                  <c:v>89.93815386938564</c:v>
                </c:pt>
                <c:pt idx="4">
                  <c:v>87.95633235796157</c:v>
                </c:pt>
                <c:pt idx="5">
                  <c:v>87.02609204109292</c:v>
                </c:pt>
                <c:pt idx="6">
                  <c:v>86.91092349733482</c:v>
                </c:pt>
                <c:pt idx="7">
                  <c:v>86.75942527071933</c:v>
                </c:pt>
                <c:pt idx="8">
                  <c:v>83.76368503196723</c:v>
                </c:pt>
                <c:pt idx="9">
                  <c:v>82.76783465485295</c:v>
                </c:pt>
                <c:pt idx="10">
                  <c:v>82.51865988820354</c:v>
                </c:pt>
                <c:pt idx="11">
                  <c:v>82.27796360175788</c:v>
                </c:pt>
                <c:pt idx="12">
                  <c:v>81.3878852224742</c:v>
                </c:pt>
                <c:pt idx="13">
                  <c:v>76.85154484161613</c:v>
                </c:pt>
                <c:pt idx="14">
                  <c:v>76.30603302657431</c:v>
                </c:pt>
                <c:pt idx="15">
                  <c:v>76.14538388510883</c:v>
                </c:pt>
                <c:pt idx="16">
                  <c:v>74.61916239529745</c:v>
                </c:pt>
                <c:pt idx="17">
                  <c:v>73.22492374031584</c:v>
                </c:pt>
                <c:pt idx="18">
                  <c:v>72.95016587134613</c:v>
                </c:pt>
                <c:pt idx="19">
                  <c:v>70.31284639069455</c:v>
                </c:pt>
                <c:pt idx="20">
                  <c:v>68.9314574234622</c:v>
                </c:pt>
                <c:pt idx="21">
                  <c:v>65.95378916126762</c:v>
                </c:pt>
                <c:pt idx="22">
                  <c:v>60.511281350170336</c:v>
                </c:pt>
                <c:pt idx="23">
                  <c:v>58.95582428673889</c:v>
                </c:pt>
                <c:pt idx="24">
                  <c:v>56.19846557574058</c:v>
                </c:pt>
                <c:pt idx="25">
                  <c:v>53.799545953705525</c:v>
                </c:pt>
                <c:pt idx="26">
                  <c:v>53.51794635086564</c:v>
                </c:pt>
                <c:pt idx="27">
                  <c:v>51.843683203321646</c:v>
                </c:pt>
                <c:pt idx="28">
                  <c:v>51.73617788880014</c:v>
                </c:pt>
                <c:pt idx="29">
                  <c:v>48.5635324502517</c:v>
                </c:pt>
                <c:pt idx="30">
                  <c:v>48.398604577873996</c:v>
                </c:pt>
                <c:pt idx="31">
                  <c:v>47.88685653957021</c:v>
                </c:pt>
                <c:pt idx="32">
                  <c:v>45.15796481662866</c:v>
                </c:pt>
                <c:pt idx="33">
                  <c:v>43.446487903036044</c:v>
                </c:pt>
                <c:pt idx="34">
                  <c:v>42.59988401861785</c:v>
                </c:pt>
                <c:pt idx="35">
                  <c:v>36.80760987469696</c:v>
                </c:pt>
                <c:pt idx="36">
                  <c:v>36.324080350904374</c:v>
                </c:pt>
                <c:pt idx="37">
                  <c:v>35.987268058427624</c:v>
                </c:pt>
                <c:pt idx="38">
                  <c:v>35.0285875205107</c:v>
                </c:pt>
                <c:pt idx="39">
                  <c:v>34.98891759760012</c:v>
                </c:pt>
                <c:pt idx="40">
                  <c:v>33.07357543152194</c:v>
                </c:pt>
                <c:pt idx="41">
                  <c:v>32.9094016687614</c:v>
                </c:pt>
                <c:pt idx="42">
                  <c:v>32.41113203413582</c:v>
                </c:pt>
                <c:pt idx="43">
                  <c:v>26.594832244492128</c:v>
                </c:pt>
                <c:pt idx="44">
                  <c:v>26.33346590331131</c:v>
                </c:pt>
                <c:pt idx="45">
                  <c:v>23.516164671337812</c:v>
                </c:pt>
                <c:pt idx="46">
                  <c:v>23.434784963066548</c:v>
                </c:pt>
                <c:pt idx="47">
                  <c:v>22.972350005076937</c:v>
                </c:pt>
                <c:pt idx="48">
                  <c:v>22.721119882735614</c:v>
                </c:pt>
                <c:pt idx="49">
                  <c:v>22.138636673386497</c:v>
                </c:pt>
                <c:pt idx="50">
                  <c:v>21.59699393022934</c:v>
                </c:pt>
                <c:pt idx="51">
                  <c:v>19.28904979379029</c:v>
                </c:pt>
                <c:pt idx="52">
                  <c:v>16.330276051355664</c:v>
                </c:pt>
                <c:pt idx="53">
                  <c:v>15.414633984985858</c:v>
                </c:pt>
                <c:pt idx="54">
                  <c:v>14.29024656157556</c:v>
                </c:pt>
                <c:pt idx="55">
                  <c:v>14.06749802882117</c:v>
                </c:pt>
                <c:pt idx="56">
                  <c:v>13.944063735807076</c:v>
                </c:pt>
                <c:pt idx="57">
                  <c:v>13.357822878642933</c:v>
                </c:pt>
                <c:pt idx="58">
                  <c:v>12.55956323940801</c:v>
                </c:pt>
                <c:pt idx="59">
                  <c:v>2.615294692885151</c:v>
                </c:pt>
                <c:pt idx="60">
                  <c:v>0.6046248186703407</c:v>
                </c:pt>
                <c:pt idx="61">
                  <c:v>0.46266052067938107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眼科</c:v>
                </c:pt>
                <c:pt idx="2">
                  <c:v>男科</c:v>
                </c:pt>
                <c:pt idx="3">
                  <c:v>脑病一科</c:v>
                </c:pt>
                <c:pt idx="4">
                  <c:v>治未病中心</c:v>
                </c:pt>
                <c:pt idx="5">
                  <c:v>肛肠科</c:v>
                </c:pt>
                <c:pt idx="6">
                  <c:v>医院</c:v>
                </c:pt>
                <c:pt idx="7">
                  <c:v>妇科</c:v>
                </c:pt>
                <c:pt idx="8">
                  <c:v>呼吸内科</c:v>
                </c:pt>
                <c:pt idx="9">
                  <c:v>妇二科</c:v>
                </c:pt>
                <c:pt idx="10">
                  <c:v>脾胃科消化科合并</c:v>
                </c:pt>
                <c:pt idx="11">
                  <c:v>关节骨科</c:v>
                </c:pt>
                <c:pt idx="12">
                  <c:v>显微骨科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运动损伤骨科</c:v>
                </c:pt>
                <c:pt idx="16">
                  <c:v>小儿推拿科</c:v>
                </c:pt>
                <c:pt idx="17">
                  <c:v>肝胆外科</c:v>
                </c:pt>
                <c:pt idx="18">
                  <c:v>针灸科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消化内科</c:v>
                </c:pt>
                <c:pt idx="22">
                  <c:v>身心医学科</c:v>
                </c:pt>
                <c:pt idx="23">
                  <c:v>康复科</c:v>
                </c:pt>
                <c:pt idx="24">
                  <c:v>普通外科</c:v>
                </c:pt>
                <c:pt idx="25">
                  <c:v>产科</c:v>
                </c:pt>
                <c:pt idx="26">
                  <c:v>耳鼻喉科</c:v>
                </c:pt>
                <c:pt idx="27">
                  <c:v>心病一科</c:v>
                </c:pt>
                <c:pt idx="28">
                  <c:v>脾胃病科</c:v>
                </c:pt>
                <c:pt idx="29">
                  <c:v>内分泌科</c:v>
                </c:pt>
                <c:pt idx="30">
                  <c:v>风湿病科</c:v>
                </c:pt>
                <c:pt idx="31">
                  <c:v>脑病二科</c:v>
                </c:pt>
                <c:pt idx="32">
                  <c:v>综合内科</c:v>
                </c:pt>
                <c:pt idx="33">
                  <c:v>中医外治中心</c:v>
                </c:pt>
                <c:pt idx="34">
                  <c:v>口腔科</c:v>
                </c:pt>
                <c:pt idx="35">
                  <c:v>东区重症医学科</c:v>
                </c:pt>
                <c:pt idx="36">
                  <c:v>胸外科</c:v>
                </c:pt>
                <c:pt idx="37">
                  <c:v>创伤骨科</c:v>
                </c:pt>
                <c:pt idx="38">
                  <c:v>神经内科</c:v>
                </c:pt>
                <c:pt idx="39">
                  <c:v>泌尿外科</c:v>
                </c:pt>
                <c:pt idx="40">
                  <c:v>心病二科</c:v>
                </c:pt>
                <c:pt idx="41">
                  <c:v>骨科</c:v>
                </c:pt>
                <c:pt idx="42">
                  <c:v>重症医学科</c:v>
                </c:pt>
                <c:pt idx="43">
                  <c:v>脑病三科</c:v>
                </c:pt>
                <c:pt idx="44">
                  <c:v>肾病科</c:v>
                </c:pt>
                <c:pt idx="45">
                  <c:v>心血管内科</c:v>
                </c:pt>
                <c:pt idx="46">
                  <c:v>肝病科</c:v>
                </c:pt>
                <c:pt idx="47">
                  <c:v>老年医学科</c:v>
                </c:pt>
                <c:pt idx="48">
                  <c:v>脊柱骨科</c:v>
                </c:pt>
                <c:pt idx="49">
                  <c:v>皮肤科</c:v>
                </c:pt>
                <c:pt idx="50">
                  <c:v>肿瘤内科</c:v>
                </c:pt>
                <c:pt idx="51">
                  <c:v>肾脏内科</c:v>
                </c:pt>
                <c:pt idx="52">
                  <c:v>血液科</c:v>
                </c:pt>
                <c:pt idx="53">
                  <c:v>中医经典科</c:v>
                </c:pt>
                <c:pt idx="54">
                  <c:v>心病三科</c:v>
                </c:pt>
                <c:pt idx="55">
                  <c:v>儿科</c:v>
                </c:pt>
                <c:pt idx="56">
                  <c:v>神经外科</c:v>
                </c:pt>
                <c:pt idx="57">
                  <c:v>妇科妇二科合并</c:v>
                </c:pt>
                <c:pt idx="58">
                  <c:v>小儿骨科</c:v>
                </c:pt>
                <c:pt idx="59">
                  <c:v>东区肾病科</c:v>
                </c:pt>
                <c:pt idx="60">
                  <c:v>乳腺甲状腺外科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96.65235637403215</c:v>
                </c:pt>
                <c:pt idx="1">
                  <c:v>90.9575042287789</c:v>
                </c:pt>
                <c:pt idx="2">
                  <c:v>82.22910354688221</c:v>
                </c:pt>
                <c:pt idx="3">
                  <c:v>80.8826189860467</c:v>
                </c:pt>
                <c:pt idx="4">
                  <c:v>80.35830842124076</c:v>
                </c:pt>
                <c:pt idx="5">
                  <c:v>76.15781557762764</c:v>
                </c:pt>
                <c:pt idx="6">
                  <c:v>74.8919959326231</c:v>
                </c:pt>
                <c:pt idx="7">
                  <c:v>71.35462184061087</c:v>
                </c:pt>
                <c:pt idx="8">
                  <c:v>68.83103124372924</c:v>
                </c:pt>
                <c:pt idx="9">
                  <c:v>68.1328826099938</c:v>
                </c:pt>
                <c:pt idx="10">
                  <c:v>67.62760900409526</c:v>
                </c:pt>
                <c:pt idx="11">
                  <c:v>66.37961694879746</c:v>
                </c:pt>
                <c:pt idx="12">
                  <c:v>66.15329500574269</c:v>
                </c:pt>
                <c:pt idx="13">
                  <c:v>62.69137997896874</c:v>
                </c:pt>
                <c:pt idx="14">
                  <c:v>62.6412776843825</c:v>
                </c:pt>
                <c:pt idx="15">
                  <c:v>60.260866752825095</c:v>
                </c:pt>
                <c:pt idx="16">
                  <c:v>58.681159526870054</c:v>
                </c:pt>
                <c:pt idx="17">
                  <c:v>55.90806868963214</c:v>
                </c:pt>
                <c:pt idx="18">
                  <c:v>52.489343300780746</c:v>
                </c:pt>
                <c:pt idx="19">
                  <c:v>51.05652741333804</c:v>
                </c:pt>
                <c:pt idx="20">
                  <c:v>49.74000548956192</c:v>
                </c:pt>
                <c:pt idx="21">
                  <c:v>45.90919260045923</c:v>
                </c:pt>
                <c:pt idx="22">
                  <c:v>44.27168345311549</c:v>
                </c:pt>
                <c:pt idx="23">
                  <c:v>42.96657863548943</c:v>
                </c:pt>
                <c:pt idx="24">
                  <c:v>42.51835050627852</c:v>
                </c:pt>
                <c:pt idx="25">
                  <c:v>41.004206344563855</c:v>
                </c:pt>
                <c:pt idx="26">
                  <c:v>39.82592866734953</c:v>
                </c:pt>
                <c:pt idx="27">
                  <c:v>38.51826167299011</c:v>
                </c:pt>
                <c:pt idx="28">
                  <c:v>38.038922418370504</c:v>
                </c:pt>
                <c:pt idx="29">
                  <c:v>34.33704099900463</c:v>
                </c:pt>
                <c:pt idx="30">
                  <c:v>33.3214346936644</c:v>
                </c:pt>
                <c:pt idx="31">
                  <c:v>32.961950409834564</c:v>
                </c:pt>
                <c:pt idx="32">
                  <c:v>31.84026494040353</c:v>
                </c:pt>
                <c:pt idx="33">
                  <c:v>31.052596146482703</c:v>
                </c:pt>
                <c:pt idx="34">
                  <c:v>27.942917327856097</c:v>
                </c:pt>
                <c:pt idx="35">
                  <c:v>22.72126729906263</c:v>
                </c:pt>
                <c:pt idx="36">
                  <c:v>20.88853126671033</c:v>
                </c:pt>
                <c:pt idx="37">
                  <c:v>18.26600586593703</c:v>
                </c:pt>
                <c:pt idx="38">
                  <c:v>17.30024953134017</c:v>
                </c:pt>
                <c:pt idx="39">
                  <c:v>15.841206765208039</c:v>
                </c:pt>
                <c:pt idx="40">
                  <c:v>14.34486960861614</c:v>
                </c:pt>
                <c:pt idx="41">
                  <c:v>14.124880823629105</c:v>
                </c:pt>
                <c:pt idx="42">
                  <c:v>13.598877668042707</c:v>
                </c:pt>
                <c:pt idx="43">
                  <c:v>12.467574401225257</c:v>
                </c:pt>
                <c:pt idx="44">
                  <c:v>12.096650131839116</c:v>
                </c:pt>
                <c:pt idx="45">
                  <c:v>11.939655975436402</c:v>
                </c:pt>
                <c:pt idx="46">
                  <c:v>11.696281943504982</c:v>
                </c:pt>
                <c:pt idx="47">
                  <c:v>10.16722170594826</c:v>
                </c:pt>
                <c:pt idx="48">
                  <c:v>10.111199834205898</c:v>
                </c:pt>
                <c:pt idx="49">
                  <c:v>10.076086238700576</c:v>
                </c:pt>
                <c:pt idx="50">
                  <c:v>9.87073247001442</c:v>
                </c:pt>
                <c:pt idx="51">
                  <c:v>9.4192981168727</c:v>
                </c:pt>
                <c:pt idx="52">
                  <c:v>9.401302278182143</c:v>
                </c:pt>
                <c:pt idx="53">
                  <c:v>8.690692440319747</c:v>
                </c:pt>
                <c:pt idx="54">
                  <c:v>7.692191171530793</c:v>
                </c:pt>
                <c:pt idx="55">
                  <c:v>6.955574726105285</c:v>
                </c:pt>
                <c:pt idx="56">
                  <c:v>6.06587789991313</c:v>
                </c:pt>
                <c:pt idx="57">
                  <c:v>5.190327116773008</c:v>
                </c:pt>
                <c:pt idx="58">
                  <c:v>2.60184466210589</c:v>
                </c:pt>
                <c:pt idx="59">
                  <c:v>1.7530868107644704</c:v>
                </c:pt>
                <c:pt idx="60">
                  <c:v>1.0247583220895917</c:v>
                </c:pt>
                <c:pt idx="61">
                  <c:v>1.0245659147935848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心病二科</c:v>
                </c:pt>
                <c:pt idx="2">
                  <c:v>耳鼻喉科</c:v>
                </c:pt>
                <c:pt idx="3">
                  <c:v>西区重症医学科</c:v>
                </c:pt>
                <c:pt idx="4">
                  <c:v>关节骨科</c:v>
                </c:pt>
                <c:pt idx="5">
                  <c:v>周围血管科</c:v>
                </c:pt>
                <c:pt idx="6">
                  <c:v>重症医学科</c:v>
                </c:pt>
                <c:pt idx="7">
                  <c:v>创伤骨科</c:v>
                </c:pt>
                <c:pt idx="8">
                  <c:v>儿科</c:v>
                </c:pt>
                <c:pt idx="9">
                  <c:v>肾脏内科</c:v>
                </c:pt>
                <c:pt idx="10">
                  <c:v>普通外科</c:v>
                </c:pt>
                <c:pt idx="11">
                  <c:v>脑病二科</c:v>
                </c:pt>
                <c:pt idx="12">
                  <c:v>呼吸内科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口腔科</c:v>
                </c:pt>
                <c:pt idx="16">
                  <c:v>中医经典科</c:v>
                </c:pt>
                <c:pt idx="17">
                  <c:v>身心医学科</c:v>
                </c:pt>
                <c:pt idx="18">
                  <c:v>眼科</c:v>
                </c:pt>
                <c:pt idx="19">
                  <c:v>心血管内科</c:v>
                </c:pt>
                <c:pt idx="20">
                  <c:v>神经外科</c:v>
                </c:pt>
                <c:pt idx="21">
                  <c:v>运动损伤骨科</c:v>
                </c:pt>
                <c:pt idx="22">
                  <c:v>神经内科</c:v>
                </c:pt>
                <c:pt idx="23">
                  <c:v>皮肤科</c:v>
                </c:pt>
                <c:pt idx="24">
                  <c:v>血液科</c:v>
                </c:pt>
                <c:pt idx="25">
                  <c:v>心病三科</c:v>
                </c:pt>
                <c:pt idx="26">
                  <c:v>心病一科</c:v>
                </c:pt>
                <c:pt idx="27">
                  <c:v>妇科</c:v>
                </c:pt>
                <c:pt idx="28">
                  <c:v>内分泌科</c:v>
                </c:pt>
                <c:pt idx="29">
                  <c:v>心病四科</c:v>
                </c:pt>
                <c:pt idx="30">
                  <c:v>治未病中心</c:v>
                </c:pt>
                <c:pt idx="31">
                  <c:v>小儿推拿科</c:v>
                </c:pt>
                <c:pt idx="32">
                  <c:v>中医外治中心</c:v>
                </c:pt>
                <c:pt idx="33">
                  <c:v>推拿科</c:v>
                </c:pt>
                <c:pt idx="34">
                  <c:v>小儿骨科</c:v>
                </c:pt>
                <c:pt idx="35">
                  <c:v>老年医学科</c:v>
                </c:pt>
                <c:pt idx="36">
                  <c:v>美容皮肤科</c:v>
                </c:pt>
                <c:pt idx="37">
                  <c:v>消化内科</c:v>
                </c:pt>
                <c:pt idx="38">
                  <c:v>乳腺甲状腺外科</c:v>
                </c:pt>
                <c:pt idx="39">
                  <c:v>脑病三科</c:v>
                </c:pt>
                <c:pt idx="40">
                  <c:v>针灸科</c:v>
                </c:pt>
                <c:pt idx="41">
                  <c:v>东区重症医学科</c:v>
                </c:pt>
                <c:pt idx="42">
                  <c:v>东区肾病科</c:v>
                </c:pt>
                <c:pt idx="43">
                  <c:v>微创骨科</c:v>
                </c:pt>
                <c:pt idx="44">
                  <c:v>医院</c:v>
                </c:pt>
                <c:pt idx="45">
                  <c:v>脾胃病科</c:v>
                </c:pt>
                <c:pt idx="46">
                  <c:v>产科</c:v>
                </c:pt>
                <c:pt idx="47">
                  <c:v>肝胆外科</c:v>
                </c:pt>
                <c:pt idx="48">
                  <c:v>脑病一科</c:v>
                </c:pt>
                <c:pt idx="49">
                  <c:v>肝病科</c:v>
                </c:pt>
                <c:pt idx="50">
                  <c:v>妇二科</c:v>
                </c:pt>
                <c:pt idx="51">
                  <c:v>康复科</c:v>
                </c:pt>
                <c:pt idx="52">
                  <c:v>肿瘤内科</c:v>
                </c:pt>
                <c:pt idx="53">
                  <c:v>胸外科</c:v>
                </c:pt>
                <c:pt idx="54">
                  <c:v>显微骨科</c:v>
                </c:pt>
                <c:pt idx="55">
                  <c:v>肛肠科</c:v>
                </c:pt>
                <c:pt idx="56">
                  <c:v>男科</c:v>
                </c:pt>
                <c:pt idx="57">
                  <c:v>脾胃科消化科合并</c:v>
                </c:pt>
                <c:pt idx="58">
                  <c:v>肾病科</c:v>
                </c:pt>
                <c:pt idx="59">
                  <c:v>骨科</c:v>
                </c:pt>
                <c:pt idx="60">
                  <c:v>妇科妇二科合并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97.34063465197514</c:v>
                </c:pt>
                <c:pt idx="2">
                  <c:v>96.64640568340499</c:v>
                </c:pt>
                <c:pt idx="3">
                  <c:v>95.42966753285674</c:v>
                </c:pt>
                <c:pt idx="4">
                  <c:v>94.74502793247048</c:v>
                </c:pt>
                <c:pt idx="5">
                  <c:v>93.82319561067797</c:v>
                </c:pt>
                <c:pt idx="6">
                  <c:v>93.77288899835108</c:v>
                </c:pt>
                <c:pt idx="7">
                  <c:v>92.98305135529128</c:v>
                </c:pt>
                <c:pt idx="8">
                  <c:v>91.68944886908949</c:v>
                </c:pt>
                <c:pt idx="9">
                  <c:v>91.32756629665131</c:v>
                </c:pt>
                <c:pt idx="10">
                  <c:v>89.1807331866414</c:v>
                </c:pt>
                <c:pt idx="11">
                  <c:v>87.89303831925</c:v>
                </c:pt>
                <c:pt idx="12">
                  <c:v>87.34259286837145</c:v>
                </c:pt>
                <c:pt idx="13">
                  <c:v>87.01269107202899</c:v>
                </c:pt>
                <c:pt idx="14">
                  <c:v>86.18246600911901</c:v>
                </c:pt>
                <c:pt idx="15">
                  <c:v>81.61905639178886</c:v>
                </c:pt>
                <c:pt idx="16">
                  <c:v>80.98230275378387</c:v>
                </c:pt>
                <c:pt idx="17">
                  <c:v>80.42875410479687</c:v>
                </c:pt>
                <c:pt idx="18">
                  <c:v>77.98668499517758</c:v>
                </c:pt>
                <c:pt idx="19">
                  <c:v>76.99104109580543</c:v>
                </c:pt>
                <c:pt idx="20">
                  <c:v>75.19554216359946</c:v>
                </c:pt>
                <c:pt idx="21">
                  <c:v>75.02585516102542</c:v>
                </c:pt>
                <c:pt idx="22">
                  <c:v>73.98313330931927</c:v>
                </c:pt>
                <c:pt idx="23">
                  <c:v>73.58009288550346</c:v>
                </c:pt>
                <c:pt idx="24">
                  <c:v>73.25048137477033</c:v>
                </c:pt>
                <c:pt idx="25">
                  <c:v>73.15398091779659</c:v>
                </c:pt>
                <c:pt idx="26">
                  <c:v>71.8145392901534</c:v>
                </c:pt>
                <c:pt idx="27">
                  <c:v>69.16416197220279</c:v>
                </c:pt>
                <c:pt idx="28">
                  <c:v>66.74896405618442</c:v>
                </c:pt>
                <c:pt idx="29">
                  <c:v>64.42830606514372</c:v>
                </c:pt>
                <c:pt idx="30">
                  <c:v>61.47779834362231</c:v>
                </c:pt>
                <c:pt idx="31">
                  <c:v>60.306895729220585</c:v>
                </c:pt>
                <c:pt idx="32">
                  <c:v>57.4744280500306</c:v>
                </c:pt>
                <c:pt idx="33">
                  <c:v>52.46353656529525</c:v>
                </c:pt>
                <c:pt idx="34">
                  <c:v>50.51781033637654</c:v>
                </c:pt>
                <c:pt idx="35">
                  <c:v>46.81296738154319</c:v>
                </c:pt>
                <c:pt idx="36">
                  <c:v>46.61306843873515</c:v>
                </c:pt>
                <c:pt idx="37">
                  <c:v>36.61393157675974</c:v>
                </c:pt>
                <c:pt idx="38">
                  <c:v>35.771425830985095</c:v>
                </c:pt>
                <c:pt idx="39">
                  <c:v>34.829986215328645</c:v>
                </c:pt>
                <c:pt idx="40">
                  <c:v>33.70978029458382</c:v>
                </c:pt>
                <c:pt idx="41">
                  <c:v>31.805251576685436</c:v>
                </c:pt>
                <c:pt idx="42">
                  <c:v>30.03890293242719</c:v>
                </c:pt>
                <c:pt idx="43">
                  <c:v>26.940842512013475</c:v>
                </c:pt>
                <c:pt idx="44">
                  <c:v>26.654827815424433</c:v>
                </c:pt>
                <c:pt idx="45">
                  <c:v>22.778862251411613</c:v>
                </c:pt>
                <c:pt idx="46">
                  <c:v>21.99609765143764</c:v>
                </c:pt>
                <c:pt idx="47">
                  <c:v>21.761355725546274</c:v>
                </c:pt>
                <c:pt idx="48">
                  <c:v>21.507993171791657</c:v>
                </c:pt>
                <c:pt idx="49">
                  <c:v>18.88631786217918</c:v>
                </c:pt>
                <c:pt idx="50">
                  <c:v>18.639196774539645</c:v>
                </c:pt>
                <c:pt idx="51">
                  <c:v>17.19822197821701</c:v>
                </c:pt>
                <c:pt idx="52">
                  <c:v>14.779265846787615</c:v>
                </c:pt>
                <c:pt idx="53">
                  <c:v>13.08162022354502</c:v>
                </c:pt>
                <c:pt idx="54">
                  <c:v>12.975883289610612</c:v>
                </c:pt>
                <c:pt idx="55">
                  <c:v>12.807709617316743</c:v>
                </c:pt>
                <c:pt idx="56">
                  <c:v>12.160713730004225</c:v>
                </c:pt>
                <c:pt idx="57">
                  <c:v>10.87071016895744</c:v>
                </c:pt>
                <c:pt idx="58">
                  <c:v>9.196075168914476</c:v>
                </c:pt>
                <c:pt idx="59">
                  <c:v>8.342868105055778</c:v>
                </c:pt>
                <c:pt idx="60">
                  <c:v>4.501984349101673</c:v>
                </c:pt>
                <c:pt idx="61">
                  <c:v>1.621211266808098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心病四科</c:v>
                </c:pt>
                <c:pt idx="2">
                  <c:v>推拿科</c:v>
                </c:pt>
                <c:pt idx="3">
                  <c:v>心病一科</c:v>
                </c:pt>
                <c:pt idx="4">
                  <c:v>肾病科</c:v>
                </c:pt>
                <c:pt idx="5">
                  <c:v>治未病中心</c:v>
                </c:pt>
                <c:pt idx="6">
                  <c:v>肝胆外科</c:v>
                </c:pt>
                <c:pt idx="7">
                  <c:v>关节骨科</c:v>
                </c:pt>
                <c:pt idx="8">
                  <c:v>普通外科</c:v>
                </c:pt>
                <c:pt idx="9">
                  <c:v>针灸科</c:v>
                </c:pt>
                <c:pt idx="10">
                  <c:v>神经内科</c:v>
                </c:pt>
                <c:pt idx="11">
                  <c:v>小儿推拿科</c:v>
                </c:pt>
                <c:pt idx="12">
                  <c:v>心病三科</c:v>
                </c:pt>
                <c:pt idx="13">
                  <c:v>美容皮肤科</c:v>
                </c:pt>
                <c:pt idx="14">
                  <c:v>西区重症医学科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风湿病科</c:v>
                </c:pt>
                <c:pt idx="18">
                  <c:v>小儿骨科</c:v>
                </c:pt>
                <c:pt idx="19">
                  <c:v>重症医学科</c:v>
                </c:pt>
                <c:pt idx="20">
                  <c:v>神经外科</c:v>
                </c:pt>
                <c:pt idx="21">
                  <c:v>运动损伤骨科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血液科</c:v>
                </c:pt>
                <c:pt idx="25">
                  <c:v>胸外科</c:v>
                </c:pt>
                <c:pt idx="26">
                  <c:v>脑病二科</c:v>
                </c:pt>
                <c:pt idx="27">
                  <c:v>周围血管科</c:v>
                </c:pt>
                <c:pt idx="28">
                  <c:v>脊柱骨科</c:v>
                </c:pt>
                <c:pt idx="29">
                  <c:v>口腔科</c:v>
                </c:pt>
                <c:pt idx="30">
                  <c:v>中医经典科</c:v>
                </c:pt>
                <c:pt idx="31">
                  <c:v>皮肤科</c:v>
                </c:pt>
                <c:pt idx="32">
                  <c:v>脾胃科消化科合并</c:v>
                </c:pt>
                <c:pt idx="33">
                  <c:v>男科</c:v>
                </c:pt>
                <c:pt idx="34">
                  <c:v>耳鼻喉科</c:v>
                </c:pt>
                <c:pt idx="35">
                  <c:v>综合内科</c:v>
                </c:pt>
                <c:pt idx="36">
                  <c:v>骨科</c:v>
                </c:pt>
                <c:pt idx="37">
                  <c:v>泌尿外科</c:v>
                </c:pt>
                <c:pt idx="38">
                  <c:v>心血管内科</c:v>
                </c:pt>
                <c:pt idx="39">
                  <c:v>眼科</c:v>
                </c:pt>
                <c:pt idx="40">
                  <c:v>微创骨科</c:v>
                </c:pt>
                <c:pt idx="41">
                  <c:v>显微骨科</c:v>
                </c:pt>
                <c:pt idx="42">
                  <c:v>中医外治中心</c:v>
                </c:pt>
                <c:pt idx="43">
                  <c:v>呼吸内科</c:v>
                </c:pt>
                <c:pt idx="44">
                  <c:v>心病二科</c:v>
                </c:pt>
                <c:pt idx="45">
                  <c:v>肿瘤内科</c:v>
                </c:pt>
                <c:pt idx="46">
                  <c:v>妇科</c:v>
                </c:pt>
                <c:pt idx="47">
                  <c:v>老年医学科</c:v>
                </c:pt>
                <c:pt idx="48">
                  <c:v>产科</c:v>
                </c:pt>
                <c:pt idx="49">
                  <c:v>脑病三科</c:v>
                </c:pt>
                <c:pt idx="50">
                  <c:v>东区肾病科</c:v>
                </c:pt>
                <c:pt idx="51">
                  <c:v>创伤骨科</c:v>
                </c:pt>
                <c:pt idx="52">
                  <c:v>妇科妇二科合并</c:v>
                </c:pt>
                <c:pt idx="53">
                  <c:v>儿科</c:v>
                </c:pt>
                <c:pt idx="54">
                  <c:v>身心医学科</c:v>
                </c:pt>
                <c:pt idx="55">
                  <c:v>肛肠科</c:v>
                </c:pt>
                <c:pt idx="56">
                  <c:v>肾脏内科</c:v>
                </c:pt>
                <c:pt idx="57">
                  <c:v>乳腺甲状腺外科</c:v>
                </c:pt>
                <c:pt idx="58">
                  <c:v>妇二科</c:v>
                </c:pt>
                <c:pt idx="59">
                  <c:v>肝病科</c:v>
                </c:pt>
                <c:pt idx="60">
                  <c:v>康复科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7490.7425842658795</c:v>
                </c:pt>
                <c:pt idx="2">
                  <c:v>7043.055777208361</c:v>
                </c:pt>
                <c:pt idx="3">
                  <c:v>6423.227544820305</c:v>
                </c:pt>
                <c:pt idx="4">
                  <c:v>6086.808789814122</c:v>
                </c:pt>
                <c:pt idx="5">
                  <c:v>4413.128850377309</c:v>
                </c:pt>
                <c:pt idx="6">
                  <c:v>2924.9272385073855</c:v>
                </c:pt>
                <c:pt idx="7">
                  <c:v>2495.378760257168</c:v>
                </c:pt>
                <c:pt idx="8">
                  <c:v>2415.3054710019105</c:v>
                </c:pt>
                <c:pt idx="9">
                  <c:v>1981.2559157707492</c:v>
                </c:pt>
                <c:pt idx="10">
                  <c:v>1516.4278537492737</c:v>
                </c:pt>
                <c:pt idx="11">
                  <c:v>1087.8718694816844</c:v>
                </c:pt>
                <c:pt idx="12">
                  <c:v>1061.0539763097681</c:v>
                </c:pt>
                <c:pt idx="13">
                  <c:v>752.5578691481137</c:v>
                </c:pt>
                <c:pt idx="14">
                  <c:v>650.6940560340389</c:v>
                </c:pt>
                <c:pt idx="15">
                  <c:v>643.6176672054964</c:v>
                </c:pt>
                <c:pt idx="16">
                  <c:v>511.649261758394</c:v>
                </c:pt>
                <c:pt idx="17">
                  <c:v>461.89905504957517</c:v>
                </c:pt>
                <c:pt idx="18">
                  <c:v>360.4378798152074</c:v>
                </c:pt>
                <c:pt idx="19">
                  <c:v>354.80420042951124</c:v>
                </c:pt>
                <c:pt idx="20">
                  <c:v>299.77673684485234</c:v>
                </c:pt>
                <c:pt idx="21">
                  <c:v>286.0987170482425</c:v>
                </c:pt>
                <c:pt idx="22">
                  <c:v>258.825049167123</c:v>
                </c:pt>
                <c:pt idx="23">
                  <c:v>245.62556638652703</c:v>
                </c:pt>
                <c:pt idx="24">
                  <c:v>236.8774084923934</c:v>
                </c:pt>
                <c:pt idx="25">
                  <c:v>226.748236553022</c:v>
                </c:pt>
                <c:pt idx="26">
                  <c:v>222.24861086766347</c:v>
                </c:pt>
                <c:pt idx="27">
                  <c:v>214.9120141763289</c:v>
                </c:pt>
                <c:pt idx="28">
                  <c:v>211.84936998236518</c:v>
                </c:pt>
                <c:pt idx="29">
                  <c:v>209.4699699681628</c:v>
                </c:pt>
                <c:pt idx="30">
                  <c:v>208.8658265076596</c:v>
                </c:pt>
                <c:pt idx="31">
                  <c:v>204.3485718112607</c:v>
                </c:pt>
                <c:pt idx="32">
                  <c:v>194.15665884709625</c:v>
                </c:pt>
                <c:pt idx="33">
                  <c:v>192.36428661468108</c:v>
                </c:pt>
                <c:pt idx="34">
                  <c:v>183.68765634074705</c:v>
                </c:pt>
                <c:pt idx="35">
                  <c:v>179.16122376302266</c:v>
                </c:pt>
                <c:pt idx="36">
                  <c:v>176.26960019573917</c:v>
                </c:pt>
                <c:pt idx="37">
                  <c:v>166.38287985489526</c:v>
                </c:pt>
                <c:pt idx="38">
                  <c:v>163.61619554759108</c:v>
                </c:pt>
                <c:pt idx="39">
                  <c:v>160.29881547396542</c:v>
                </c:pt>
                <c:pt idx="40">
                  <c:v>147.05055356981367</c:v>
                </c:pt>
                <c:pt idx="41">
                  <c:v>139.70962375378983</c:v>
                </c:pt>
                <c:pt idx="42">
                  <c:v>138.52662998361205</c:v>
                </c:pt>
                <c:pt idx="43">
                  <c:v>138.30376749735208</c:v>
                </c:pt>
                <c:pt idx="44">
                  <c:v>136.72793195406837</c:v>
                </c:pt>
                <c:pt idx="45">
                  <c:v>131.0537312203888</c:v>
                </c:pt>
                <c:pt idx="46">
                  <c:v>125.74112518923513</c:v>
                </c:pt>
                <c:pt idx="47">
                  <c:v>124.75165919001435</c:v>
                </c:pt>
                <c:pt idx="48">
                  <c:v>124.68251171451456</c:v>
                </c:pt>
                <c:pt idx="49">
                  <c:v>124.6185608256623</c:v>
                </c:pt>
                <c:pt idx="50">
                  <c:v>119.8567277769442</c:v>
                </c:pt>
                <c:pt idx="51">
                  <c:v>116.5257420162951</c:v>
                </c:pt>
                <c:pt idx="52">
                  <c:v>116.11624145931458</c:v>
                </c:pt>
                <c:pt idx="53">
                  <c:v>115.43553844710989</c:v>
                </c:pt>
                <c:pt idx="54">
                  <c:v>115.42931586886739</c:v>
                </c:pt>
                <c:pt idx="55">
                  <c:v>115.19234712015187</c:v>
                </c:pt>
                <c:pt idx="56">
                  <c:v>114.09013905615393</c:v>
                </c:pt>
                <c:pt idx="57">
                  <c:v>109.56948244930398</c:v>
                </c:pt>
                <c:pt idx="58">
                  <c:v>106.29924179652785</c:v>
                </c:pt>
                <c:pt idx="59">
                  <c:v>105.1418203052362</c:v>
                </c:pt>
                <c:pt idx="60">
                  <c:v>105.00409550614616</c:v>
                </c:pt>
                <c:pt idx="61">
                  <c:v>103.20645981348476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血液科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肝胆外科</c:v>
                </c:pt>
                <c:pt idx="5">
                  <c:v>脑病二科</c:v>
                </c:pt>
                <c:pt idx="6">
                  <c:v>肾病科</c:v>
                </c:pt>
                <c:pt idx="7">
                  <c:v>中医外治中心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创伤骨科</c:v>
                </c:pt>
                <c:pt idx="11">
                  <c:v>身心医学科</c:v>
                </c:pt>
                <c:pt idx="12">
                  <c:v>呼吸内科</c:v>
                </c:pt>
                <c:pt idx="13">
                  <c:v>乳腺甲状腺外科</c:v>
                </c:pt>
                <c:pt idx="14">
                  <c:v>肾脏内科</c:v>
                </c:pt>
                <c:pt idx="15">
                  <c:v>显微骨科</c:v>
                </c:pt>
                <c:pt idx="16">
                  <c:v>脑病三科</c:v>
                </c:pt>
                <c:pt idx="17">
                  <c:v>脑病一科</c:v>
                </c:pt>
                <c:pt idx="18">
                  <c:v>医院</c:v>
                </c:pt>
                <c:pt idx="19">
                  <c:v>肛肠科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针灸科</c:v>
                </c:pt>
                <c:pt idx="23">
                  <c:v>老年医学科</c:v>
                </c:pt>
                <c:pt idx="24">
                  <c:v>脊柱骨科</c:v>
                </c:pt>
                <c:pt idx="25">
                  <c:v>产科</c:v>
                </c:pt>
                <c:pt idx="26">
                  <c:v>小儿骨科</c:v>
                </c:pt>
                <c:pt idx="27">
                  <c:v>重症医学科</c:v>
                </c:pt>
                <c:pt idx="28">
                  <c:v>心病一科</c:v>
                </c:pt>
                <c:pt idx="29">
                  <c:v>东区重症医学科</c:v>
                </c:pt>
                <c:pt idx="30">
                  <c:v>皮肤科</c:v>
                </c:pt>
                <c:pt idx="31">
                  <c:v>脾胃病科</c:v>
                </c:pt>
                <c:pt idx="32">
                  <c:v>心病二科</c:v>
                </c:pt>
                <c:pt idx="33">
                  <c:v>脾胃科消化科合并</c:v>
                </c:pt>
                <c:pt idx="34">
                  <c:v>骨科</c:v>
                </c:pt>
                <c:pt idx="35">
                  <c:v>口腔科</c:v>
                </c:pt>
                <c:pt idx="36">
                  <c:v>周围血管科</c:v>
                </c:pt>
                <c:pt idx="37">
                  <c:v>微创骨科</c:v>
                </c:pt>
                <c:pt idx="38">
                  <c:v>妇科</c:v>
                </c:pt>
                <c:pt idx="39">
                  <c:v>消化内科</c:v>
                </c:pt>
                <c:pt idx="40">
                  <c:v>推拿科</c:v>
                </c:pt>
                <c:pt idx="41">
                  <c:v>康复科</c:v>
                </c:pt>
                <c:pt idx="42">
                  <c:v>心病三科</c:v>
                </c:pt>
                <c:pt idx="43">
                  <c:v>神经外科</c:v>
                </c:pt>
                <c:pt idx="44">
                  <c:v>神经内科</c:v>
                </c:pt>
                <c:pt idx="45">
                  <c:v>小儿推拿科</c:v>
                </c:pt>
                <c:pt idx="46">
                  <c:v>眼科</c:v>
                </c:pt>
                <c:pt idx="47">
                  <c:v>男科</c:v>
                </c:pt>
                <c:pt idx="48">
                  <c:v>胸外科</c:v>
                </c:pt>
                <c:pt idx="49">
                  <c:v>普通外科</c:v>
                </c:pt>
                <c:pt idx="50">
                  <c:v>肝病科</c:v>
                </c:pt>
                <c:pt idx="51">
                  <c:v>妇二科</c:v>
                </c:pt>
                <c:pt idx="52">
                  <c:v>内分泌科</c:v>
                </c:pt>
                <c:pt idx="53">
                  <c:v>耳鼻喉科</c:v>
                </c:pt>
                <c:pt idx="54">
                  <c:v>治未病中心</c:v>
                </c:pt>
                <c:pt idx="55">
                  <c:v>儿科</c:v>
                </c:pt>
                <c:pt idx="56">
                  <c:v>风湿病科</c:v>
                </c:pt>
                <c:pt idx="57">
                  <c:v>泌尿外科</c:v>
                </c:pt>
                <c:pt idx="58">
                  <c:v>西区重症医学科</c:v>
                </c:pt>
                <c:pt idx="59">
                  <c:v>妇科妇二科合并</c:v>
                </c:pt>
                <c:pt idx="60">
                  <c:v>东区肾病科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99.17682303222924</c:v>
                </c:pt>
                <c:pt idx="2">
                  <c:v>92.83089542050573</c:v>
                </c:pt>
                <c:pt idx="3">
                  <c:v>90.9507587709052</c:v>
                </c:pt>
                <c:pt idx="4">
                  <c:v>90.84523197058707</c:v>
                </c:pt>
                <c:pt idx="5">
                  <c:v>90.67782902879439</c:v>
                </c:pt>
                <c:pt idx="6">
                  <c:v>88.21584809314811</c:v>
                </c:pt>
                <c:pt idx="7">
                  <c:v>86.81467023873081</c:v>
                </c:pt>
                <c:pt idx="8">
                  <c:v>86.5593770382418</c:v>
                </c:pt>
                <c:pt idx="9">
                  <c:v>84.16933839527032</c:v>
                </c:pt>
                <c:pt idx="10">
                  <c:v>82.95922255545831</c:v>
                </c:pt>
                <c:pt idx="11">
                  <c:v>81.7121727336388</c:v>
                </c:pt>
                <c:pt idx="12">
                  <c:v>80.6254368411017</c:v>
                </c:pt>
                <c:pt idx="13">
                  <c:v>78.84333560538617</c:v>
                </c:pt>
                <c:pt idx="14">
                  <c:v>78.40360314753762</c:v>
                </c:pt>
                <c:pt idx="15">
                  <c:v>75.9720153566229</c:v>
                </c:pt>
                <c:pt idx="16">
                  <c:v>74.54868540522655</c:v>
                </c:pt>
                <c:pt idx="17">
                  <c:v>74.04806542628488</c:v>
                </c:pt>
                <c:pt idx="18">
                  <c:v>69.80171487498536</c:v>
                </c:pt>
                <c:pt idx="19">
                  <c:v>67.67034046167488</c:v>
                </c:pt>
                <c:pt idx="20">
                  <c:v>66.90638834820182</c:v>
                </c:pt>
                <c:pt idx="21">
                  <c:v>66.87727703789234</c:v>
                </c:pt>
                <c:pt idx="22">
                  <c:v>66.05101180317008</c:v>
                </c:pt>
                <c:pt idx="23">
                  <c:v>64.71336850019938</c:v>
                </c:pt>
                <c:pt idx="24">
                  <c:v>61.618324296931966</c:v>
                </c:pt>
                <c:pt idx="25">
                  <c:v>60.342245766921934</c:v>
                </c:pt>
                <c:pt idx="26">
                  <c:v>59.00559237905523</c:v>
                </c:pt>
                <c:pt idx="27">
                  <c:v>48.75713119239029</c:v>
                </c:pt>
                <c:pt idx="28">
                  <c:v>48.6864077451957</c:v>
                </c:pt>
                <c:pt idx="29">
                  <c:v>48.21682120346695</c:v>
                </c:pt>
                <c:pt idx="30">
                  <c:v>43.44491963304138</c:v>
                </c:pt>
                <c:pt idx="31">
                  <c:v>42.92999154174227</c:v>
                </c:pt>
                <c:pt idx="32">
                  <c:v>40.58786129525256</c:v>
                </c:pt>
                <c:pt idx="33">
                  <c:v>39.98256256665398</c:v>
                </c:pt>
                <c:pt idx="34">
                  <c:v>39.57225930068859</c:v>
                </c:pt>
                <c:pt idx="35">
                  <c:v>38.414245016376334</c:v>
                </c:pt>
                <c:pt idx="36">
                  <c:v>36.74494569155804</c:v>
                </c:pt>
                <c:pt idx="37">
                  <c:v>35.87599502878942</c:v>
                </c:pt>
                <c:pt idx="38">
                  <c:v>35.34190228543306</c:v>
                </c:pt>
                <c:pt idx="39">
                  <c:v>33.3648650433924</c:v>
                </c:pt>
                <c:pt idx="40">
                  <c:v>30.565437157455676</c:v>
                </c:pt>
                <c:pt idx="41">
                  <c:v>30.243620524881916</c:v>
                </c:pt>
                <c:pt idx="42">
                  <c:v>26.90482770353304</c:v>
                </c:pt>
                <c:pt idx="43">
                  <c:v>26.055599398477863</c:v>
                </c:pt>
                <c:pt idx="44">
                  <c:v>24.347315921501522</c:v>
                </c:pt>
                <c:pt idx="45">
                  <c:v>22.875486895635923</c:v>
                </c:pt>
                <c:pt idx="46">
                  <c:v>22.05963002295097</c:v>
                </c:pt>
                <c:pt idx="47">
                  <c:v>20.91554146546184</c:v>
                </c:pt>
                <c:pt idx="48">
                  <c:v>18.63128526763993</c:v>
                </c:pt>
                <c:pt idx="49">
                  <c:v>18.03975634030919</c:v>
                </c:pt>
                <c:pt idx="50">
                  <c:v>16.948018554466792</c:v>
                </c:pt>
                <c:pt idx="51">
                  <c:v>16.6733485532119</c:v>
                </c:pt>
                <c:pt idx="52">
                  <c:v>10.990778996841708</c:v>
                </c:pt>
                <c:pt idx="53">
                  <c:v>10.073182845794237</c:v>
                </c:pt>
                <c:pt idx="54">
                  <c:v>9.569144347327917</c:v>
                </c:pt>
                <c:pt idx="55">
                  <c:v>7.503661452562804</c:v>
                </c:pt>
                <c:pt idx="56">
                  <c:v>6.2365350074916615</c:v>
                </c:pt>
                <c:pt idx="57">
                  <c:v>5.821164032658598</c:v>
                </c:pt>
                <c:pt idx="58">
                  <c:v>3.9195323423315993</c:v>
                </c:pt>
                <c:pt idx="59">
                  <c:v>3.170140676930422</c:v>
                </c:pt>
                <c:pt idx="60">
                  <c:v>2.1709669632903994</c:v>
                </c:pt>
                <c:pt idx="61">
                  <c:v>1.8079951874818254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肾病科</c:v>
                </c:pt>
                <c:pt idx="2">
                  <c:v>风湿病科</c:v>
                </c:pt>
                <c:pt idx="3">
                  <c:v>东区重症医学科</c:v>
                </c:pt>
                <c:pt idx="4">
                  <c:v>儿科</c:v>
                </c:pt>
                <c:pt idx="5">
                  <c:v>身心医学科</c:v>
                </c:pt>
                <c:pt idx="6">
                  <c:v>心病四科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医院</c:v>
                </c:pt>
                <c:pt idx="10">
                  <c:v>肝胆外科</c:v>
                </c:pt>
                <c:pt idx="11">
                  <c:v>脾胃病科</c:v>
                </c:pt>
                <c:pt idx="12">
                  <c:v>胸外科</c:v>
                </c:pt>
                <c:pt idx="13">
                  <c:v>东区肾病科</c:v>
                </c:pt>
                <c:pt idx="14">
                  <c:v>重症医学科</c:v>
                </c:pt>
                <c:pt idx="15">
                  <c:v>皮肤科</c:v>
                </c:pt>
                <c:pt idx="16">
                  <c:v>脊柱骨科</c:v>
                </c:pt>
                <c:pt idx="17">
                  <c:v>老年医学科</c:v>
                </c:pt>
                <c:pt idx="18">
                  <c:v>神经外科</c:v>
                </c:pt>
                <c:pt idx="19">
                  <c:v>显微骨科</c:v>
                </c:pt>
                <c:pt idx="20">
                  <c:v>骨科</c:v>
                </c:pt>
                <c:pt idx="21">
                  <c:v>创伤骨科</c:v>
                </c:pt>
                <c:pt idx="22">
                  <c:v>口腔科</c:v>
                </c:pt>
                <c:pt idx="23">
                  <c:v>呼吸内科</c:v>
                </c:pt>
                <c:pt idx="24">
                  <c:v>血液科</c:v>
                </c:pt>
                <c:pt idx="25">
                  <c:v>微创骨科</c:v>
                </c:pt>
                <c:pt idx="26">
                  <c:v>西区重症医学科</c:v>
                </c:pt>
                <c:pt idx="27">
                  <c:v>普通外科</c:v>
                </c:pt>
                <c:pt idx="28">
                  <c:v>肿瘤内科</c:v>
                </c:pt>
                <c:pt idx="29">
                  <c:v>中医经典科</c:v>
                </c:pt>
                <c:pt idx="30">
                  <c:v>周围血管科</c:v>
                </c:pt>
                <c:pt idx="31">
                  <c:v>推拿科</c:v>
                </c:pt>
                <c:pt idx="32">
                  <c:v>肝病科</c:v>
                </c:pt>
                <c:pt idx="33">
                  <c:v>心病一科</c:v>
                </c:pt>
                <c:pt idx="34">
                  <c:v>脾胃科消化科合并</c:v>
                </c:pt>
                <c:pt idx="35">
                  <c:v>神经内科</c:v>
                </c:pt>
                <c:pt idx="36">
                  <c:v>心病二科</c:v>
                </c:pt>
                <c:pt idx="37">
                  <c:v>小儿骨科</c:v>
                </c:pt>
                <c:pt idx="38">
                  <c:v>美容皮肤科</c:v>
                </c:pt>
                <c:pt idx="39">
                  <c:v>肾脏内科</c:v>
                </c:pt>
                <c:pt idx="40">
                  <c:v>脑病一科</c:v>
                </c:pt>
                <c:pt idx="41">
                  <c:v>针灸科</c:v>
                </c:pt>
                <c:pt idx="42">
                  <c:v>关节骨科</c:v>
                </c:pt>
                <c:pt idx="43">
                  <c:v>中医外治中心</c:v>
                </c:pt>
                <c:pt idx="44">
                  <c:v>产科</c:v>
                </c:pt>
                <c:pt idx="45">
                  <c:v>脑病三科</c:v>
                </c:pt>
                <c:pt idx="46">
                  <c:v>眼科</c:v>
                </c:pt>
                <c:pt idx="47">
                  <c:v>妇二科</c:v>
                </c:pt>
                <c:pt idx="48">
                  <c:v>肛肠科</c:v>
                </c:pt>
                <c:pt idx="49">
                  <c:v>综合内科</c:v>
                </c:pt>
                <c:pt idx="50">
                  <c:v>妇科妇二科合并</c:v>
                </c:pt>
                <c:pt idx="51">
                  <c:v>康复科</c:v>
                </c:pt>
                <c:pt idx="52">
                  <c:v>小儿推拿科</c:v>
                </c:pt>
                <c:pt idx="53">
                  <c:v>妇科</c:v>
                </c:pt>
                <c:pt idx="54">
                  <c:v>心病三科</c:v>
                </c:pt>
                <c:pt idx="55">
                  <c:v>耳鼻喉科</c:v>
                </c:pt>
                <c:pt idx="56">
                  <c:v>男科</c:v>
                </c:pt>
                <c:pt idx="57">
                  <c:v>内分泌科</c:v>
                </c:pt>
                <c:pt idx="58">
                  <c:v>乳腺甲状腺外科</c:v>
                </c:pt>
                <c:pt idx="59">
                  <c:v>心血管内科</c:v>
                </c:pt>
                <c:pt idx="60">
                  <c:v>泌尿外科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94.92044082856262</c:v>
                </c:pt>
                <c:pt idx="2">
                  <c:v>94.00579468289594</c:v>
                </c:pt>
                <c:pt idx="3">
                  <c:v>93.14745015724223</c:v>
                </c:pt>
                <c:pt idx="4">
                  <c:v>92.39817832135935</c:v>
                </c:pt>
                <c:pt idx="5">
                  <c:v>92.2325812584897</c:v>
                </c:pt>
                <c:pt idx="6">
                  <c:v>91.04008318897249</c:v>
                </c:pt>
                <c:pt idx="7">
                  <c:v>86.48064336028334</c:v>
                </c:pt>
                <c:pt idx="8">
                  <c:v>85.11989716343979</c:v>
                </c:pt>
                <c:pt idx="9">
                  <c:v>82.06569360627644</c:v>
                </c:pt>
                <c:pt idx="10">
                  <c:v>81.22833247410122</c:v>
                </c:pt>
                <c:pt idx="11">
                  <c:v>79.85849002816661</c:v>
                </c:pt>
                <c:pt idx="12">
                  <c:v>78.75454529480956</c:v>
                </c:pt>
                <c:pt idx="13">
                  <c:v>75.25193381726424</c:v>
                </c:pt>
                <c:pt idx="14">
                  <c:v>74.85325054559749</c:v>
                </c:pt>
                <c:pt idx="15">
                  <c:v>74.65733017193344</c:v>
                </c:pt>
                <c:pt idx="16">
                  <c:v>73.12723728153911</c:v>
                </c:pt>
                <c:pt idx="17">
                  <c:v>69.33165290669936</c:v>
                </c:pt>
                <c:pt idx="18">
                  <c:v>68.61503510149379</c:v>
                </c:pt>
                <c:pt idx="19">
                  <c:v>66.18240853207604</c:v>
                </c:pt>
                <c:pt idx="20">
                  <c:v>64.53195531790985</c:v>
                </c:pt>
                <c:pt idx="21">
                  <c:v>63.084043055284475</c:v>
                </c:pt>
                <c:pt idx="22">
                  <c:v>62.50215057750099</c:v>
                </c:pt>
                <c:pt idx="23">
                  <c:v>62.15903081187125</c:v>
                </c:pt>
                <c:pt idx="24">
                  <c:v>61.477929773791296</c:v>
                </c:pt>
                <c:pt idx="25">
                  <c:v>60.38414037117274</c:v>
                </c:pt>
                <c:pt idx="26">
                  <c:v>56.404133527758816</c:v>
                </c:pt>
                <c:pt idx="27">
                  <c:v>54.53939151579688</c:v>
                </c:pt>
                <c:pt idx="28">
                  <c:v>53.92007467740181</c:v>
                </c:pt>
                <c:pt idx="29">
                  <c:v>52.854699291092786</c:v>
                </c:pt>
                <c:pt idx="30">
                  <c:v>50.42355806514332</c:v>
                </c:pt>
                <c:pt idx="31">
                  <c:v>50.24390473220763</c:v>
                </c:pt>
                <c:pt idx="32">
                  <c:v>47.57020177262103</c:v>
                </c:pt>
                <c:pt idx="33">
                  <c:v>43.90221513684096</c:v>
                </c:pt>
                <c:pt idx="34">
                  <c:v>41.62665884601218</c:v>
                </c:pt>
                <c:pt idx="35">
                  <c:v>37.64275262457606</c:v>
                </c:pt>
                <c:pt idx="36">
                  <c:v>36.83671902710308</c:v>
                </c:pt>
                <c:pt idx="37">
                  <c:v>35.7227804822015</c:v>
                </c:pt>
                <c:pt idx="38">
                  <c:v>32.98483823933458</c:v>
                </c:pt>
                <c:pt idx="39">
                  <c:v>30.71928587523529</c:v>
                </c:pt>
                <c:pt idx="40">
                  <c:v>30.441043908883692</c:v>
                </c:pt>
                <c:pt idx="41">
                  <c:v>29.80809613275539</c:v>
                </c:pt>
                <c:pt idx="42">
                  <c:v>29.807789275956374</c:v>
                </c:pt>
                <c:pt idx="43">
                  <c:v>29.512777793774127</c:v>
                </c:pt>
                <c:pt idx="44">
                  <c:v>28.990637057840573</c:v>
                </c:pt>
                <c:pt idx="45">
                  <c:v>26.979948368584374</c:v>
                </c:pt>
                <c:pt idx="46">
                  <c:v>22.132029488508387</c:v>
                </c:pt>
                <c:pt idx="47">
                  <c:v>21.308799095943478</c:v>
                </c:pt>
                <c:pt idx="48">
                  <c:v>19.626734680508218</c:v>
                </c:pt>
                <c:pt idx="49">
                  <c:v>19.002633625840183</c:v>
                </c:pt>
                <c:pt idx="50">
                  <c:v>16.98386192603978</c:v>
                </c:pt>
                <c:pt idx="51">
                  <c:v>12.357667001519768</c:v>
                </c:pt>
                <c:pt idx="52">
                  <c:v>8.946742224952487</c:v>
                </c:pt>
                <c:pt idx="53">
                  <c:v>7.366328881694373</c:v>
                </c:pt>
                <c:pt idx="54">
                  <c:v>7.207185728427135</c:v>
                </c:pt>
                <c:pt idx="55">
                  <c:v>6.1312701334163675</c:v>
                </c:pt>
                <c:pt idx="56">
                  <c:v>5.538476220586096</c:v>
                </c:pt>
                <c:pt idx="57">
                  <c:v>3.3664642647241783</c:v>
                </c:pt>
                <c:pt idx="58">
                  <c:v>2.788364938780829</c:v>
                </c:pt>
                <c:pt idx="59">
                  <c:v>2.6927177595712948</c:v>
                </c:pt>
                <c:pt idx="60">
                  <c:v>0.6707043064384299</c:v>
                </c:pt>
                <c:pt idx="61">
                  <c:v>0.6148619932152544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骨科</c:v>
                </c:pt>
                <c:pt idx="2">
                  <c:v>内分泌科</c:v>
                </c:pt>
                <c:pt idx="3">
                  <c:v>泌尿外科</c:v>
                </c:pt>
                <c:pt idx="4">
                  <c:v>微创骨科</c:v>
                </c:pt>
                <c:pt idx="5">
                  <c:v>东区重症医学科</c:v>
                </c:pt>
                <c:pt idx="6">
                  <c:v>医院</c:v>
                </c:pt>
                <c:pt idx="7">
                  <c:v>推拿科</c:v>
                </c:pt>
                <c:pt idx="8">
                  <c:v>胸外科</c:v>
                </c:pt>
                <c:pt idx="9">
                  <c:v>口腔科</c:v>
                </c:pt>
                <c:pt idx="10">
                  <c:v>妇科妇二科合并</c:v>
                </c:pt>
                <c:pt idx="11">
                  <c:v>创伤骨科</c:v>
                </c:pt>
                <c:pt idx="12">
                  <c:v>肿瘤内科</c:v>
                </c:pt>
                <c:pt idx="13">
                  <c:v>妇二科</c:v>
                </c:pt>
                <c:pt idx="14">
                  <c:v>妇科</c:v>
                </c:pt>
                <c:pt idx="15">
                  <c:v>眼科</c:v>
                </c:pt>
                <c:pt idx="16">
                  <c:v>心血管内科</c:v>
                </c:pt>
                <c:pt idx="17">
                  <c:v>中医外治中心</c:v>
                </c:pt>
                <c:pt idx="18">
                  <c:v>中医经典科</c:v>
                </c:pt>
                <c:pt idx="19">
                  <c:v>产科</c:v>
                </c:pt>
                <c:pt idx="20">
                  <c:v>血液科</c:v>
                </c:pt>
                <c:pt idx="21">
                  <c:v>肛肠科</c:v>
                </c:pt>
                <c:pt idx="22">
                  <c:v>康复科</c:v>
                </c:pt>
                <c:pt idx="23">
                  <c:v>心病四科</c:v>
                </c:pt>
                <c:pt idx="24">
                  <c:v>脾胃科消化科合并</c:v>
                </c:pt>
                <c:pt idx="25">
                  <c:v>耳鼻喉科</c:v>
                </c:pt>
                <c:pt idx="26">
                  <c:v>消化内科</c:v>
                </c:pt>
                <c:pt idx="27">
                  <c:v>肾脏内科</c:v>
                </c:pt>
                <c:pt idx="28">
                  <c:v>小儿推拿科</c:v>
                </c:pt>
                <c:pt idx="29">
                  <c:v>风湿病科</c:v>
                </c:pt>
                <c:pt idx="30">
                  <c:v>肝胆外科</c:v>
                </c:pt>
                <c:pt idx="31">
                  <c:v>周围血管科</c:v>
                </c:pt>
                <c:pt idx="32">
                  <c:v>普通外科</c:v>
                </c:pt>
                <c:pt idx="33">
                  <c:v>显微骨科</c:v>
                </c:pt>
                <c:pt idx="34">
                  <c:v>东区肾病科</c:v>
                </c:pt>
                <c:pt idx="35">
                  <c:v>神经内科</c:v>
                </c:pt>
                <c:pt idx="36">
                  <c:v>脾胃病科</c:v>
                </c:pt>
                <c:pt idx="37">
                  <c:v>脑病二科</c:v>
                </c:pt>
                <c:pt idx="38">
                  <c:v>脑病一科</c:v>
                </c:pt>
                <c:pt idx="39">
                  <c:v>皮肤科</c:v>
                </c:pt>
                <c:pt idx="40">
                  <c:v>脊柱骨科</c:v>
                </c:pt>
                <c:pt idx="41">
                  <c:v>呼吸内科</c:v>
                </c:pt>
                <c:pt idx="42">
                  <c:v>儿科</c:v>
                </c:pt>
                <c:pt idx="43">
                  <c:v>男科</c:v>
                </c:pt>
                <c:pt idx="44">
                  <c:v>西区重症医学科</c:v>
                </c:pt>
                <c:pt idx="45">
                  <c:v>治未病中心</c:v>
                </c:pt>
                <c:pt idx="46">
                  <c:v>针灸科</c:v>
                </c:pt>
                <c:pt idx="47">
                  <c:v>乳腺甲状腺外科</c:v>
                </c:pt>
                <c:pt idx="48">
                  <c:v>小儿骨科</c:v>
                </c:pt>
                <c:pt idx="49">
                  <c:v>心病二科</c:v>
                </c:pt>
                <c:pt idx="50">
                  <c:v>心病三科</c:v>
                </c:pt>
                <c:pt idx="51">
                  <c:v>肾病科</c:v>
                </c:pt>
                <c:pt idx="52">
                  <c:v>神经外科</c:v>
                </c:pt>
                <c:pt idx="53">
                  <c:v>肝病科</c:v>
                </c:pt>
                <c:pt idx="54">
                  <c:v>心病一科</c:v>
                </c:pt>
                <c:pt idx="55">
                  <c:v>关节骨科</c:v>
                </c:pt>
                <c:pt idx="56">
                  <c:v>身心医学科</c:v>
                </c:pt>
                <c:pt idx="57">
                  <c:v>重症医学科</c:v>
                </c:pt>
                <c:pt idx="58">
                  <c:v>综合内科</c:v>
                </c:pt>
                <c:pt idx="59">
                  <c:v>脑病三科</c:v>
                </c:pt>
                <c:pt idx="60">
                  <c:v>美容皮肤科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96.9672142885455</c:v>
                </c:pt>
                <c:pt idx="2">
                  <c:v>95.29271892194487</c:v>
                </c:pt>
                <c:pt idx="3">
                  <c:v>92.51687494989115</c:v>
                </c:pt>
                <c:pt idx="4">
                  <c:v>88.94522560171043</c:v>
                </c:pt>
                <c:pt idx="5">
                  <c:v>88.66808610850909</c:v>
                </c:pt>
                <c:pt idx="6">
                  <c:v>87.81059664393783</c:v>
                </c:pt>
                <c:pt idx="7">
                  <c:v>87.2202023585574</c:v>
                </c:pt>
                <c:pt idx="8">
                  <c:v>85.82823661909097</c:v>
                </c:pt>
                <c:pt idx="9">
                  <c:v>84.719794369669</c:v>
                </c:pt>
                <c:pt idx="10">
                  <c:v>82.5006204869095</c:v>
                </c:pt>
                <c:pt idx="11">
                  <c:v>81.9659807811384</c:v>
                </c:pt>
                <c:pt idx="12">
                  <c:v>78.5545700827601</c:v>
                </c:pt>
                <c:pt idx="13">
                  <c:v>76.13551306205446</c:v>
                </c:pt>
                <c:pt idx="14">
                  <c:v>75.90829601279192</c:v>
                </c:pt>
                <c:pt idx="15">
                  <c:v>75.29932448335597</c:v>
                </c:pt>
                <c:pt idx="16">
                  <c:v>74.57452506146953</c:v>
                </c:pt>
                <c:pt idx="17">
                  <c:v>69.68277890440535</c:v>
                </c:pt>
                <c:pt idx="18">
                  <c:v>69.25920074357448</c:v>
                </c:pt>
                <c:pt idx="19">
                  <c:v>66.28801646467836</c:v>
                </c:pt>
                <c:pt idx="20">
                  <c:v>64.52885836961582</c:v>
                </c:pt>
                <c:pt idx="21">
                  <c:v>63.13530228812796</c:v>
                </c:pt>
                <c:pt idx="22">
                  <c:v>62.39606448721</c:v>
                </c:pt>
                <c:pt idx="23">
                  <c:v>61.84465807786077</c:v>
                </c:pt>
                <c:pt idx="24">
                  <c:v>58.36288584879212</c:v>
                </c:pt>
                <c:pt idx="25">
                  <c:v>56.80330521734576</c:v>
                </c:pt>
                <c:pt idx="26">
                  <c:v>53.94064254257945</c:v>
                </c:pt>
                <c:pt idx="27">
                  <c:v>50.68341034659203</c:v>
                </c:pt>
                <c:pt idx="28">
                  <c:v>49.181311959490095</c:v>
                </c:pt>
                <c:pt idx="29">
                  <c:v>48.665770579973945</c:v>
                </c:pt>
                <c:pt idx="30">
                  <c:v>45.350018033969285</c:v>
                </c:pt>
                <c:pt idx="31">
                  <c:v>43.15773070776126</c:v>
                </c:pt>
                <c:pt idx="32">
                  <c:v>42.151759468698735</c:v>
                </c:pt>
                <c:pt idx="33">
                  <c:v>39.32000681682422</c:v>
                </c:pt>
                <c:pt idx="34">
                  <c:v>39.102149278186715</c:v>
                </c:pt>
                <c:pt idx="35">
                  <c:v>37.713832816316994</c:v>
                </c:pt>
                <c:pt idx="36">
                  <c:v>36.293135710213</c:v>
                </c:pt>
                <c:pt idx="37">
                  <c:v>33.394887443618934</c:v>
                </c:pt>
                <c:pt idx="38">
                  <c:v>32.624073083386286</c:v>
                </c:pt>
                <c:pt idx="39">
                  <c:v>32.41067191116444</c:v>
                </c:pt>
                <c:pt idx="40">
                  <c:v>31.8184555598511</c:v>
                </c:pt>
                <c:pt idx="41">
                  <c:v>31.071989974493984</c:v>
                </c:pt>
                <c:pt idx="42">
                  <c:v>30.059845213516393</c:v>
                </c:pt>
                <c:pt idx="43">
                  <c:v>28.356656101387024</c:v>
                </c:pt>
                <c:pt idx="44">
                  <c:v>27.25631657045866</c:v>
                </c:pt>
                <c:pt idx="45">
                  <c:v>26.42464848615966</c:v>
                </c:pt>
                <c:pt idx="46">
                  <c:v>24.770985483853238</c:v>
                </c:pt>
                <c:pt idx="47">
                  <c:v>24.387118468441464</c:v>
                </c:pt>
                <c:pt idx="48">
                  <c:v>24.117392447931252</c:v>
                </c:pt>
                <c:pt idx="49">
                  <c:v>23.730938770224075</c:v>
                </c:pt>
                <c:pt idx="50">
                  <c:v>22.066640489677326</c:v>
                </c:pt>
                <c:pt idx="51">
                  <c:v>21.69766979573011</c:v>
                </c:pt>
                <c:pt idx="52">
                  <c:v>17.988706892873687</c:v>
                </c:pt>
                <c:pt idx="53">
                  <c:v>16.927033745848874</c:v>
                </c:pt>
                <c:pt idx="54">
                  <c:v>16.527622610949845</c:v>
                </c:pt>
                <c:pt idx="55">
                  <c:v>9.629372630775501</c:v>
                </c:pt>
                <c:pt idx="56">
                  <c:v>9.083128381272765</c:v>
                </c:pt>
                <c:pt idx="57">
                  <c:v>8.617169996385954</c:v>
                </c:pt>
                <c:pt idx="58">
                  <c:v>7.8127473666944836</c:v>
                </c:pt>
                <c:pt idx="59">
                  <c:v>6.0091066410524085</c:v>
                </c:pt>
                <c:pt idx="60">
                  <c:v>4.1954896170078415</c:v>
                </c:pt>
                <c:pt idx="61">
                  <c:v>1.5747031836210288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神经外科</c:v>
                </c:pt>
                <c:pt idx="2">
                  <c:v>心病四科</c:v>
                </c:pt>
                <c:pt idx="3">
                  <c:v>运动损伤骨科</c:v>
                </c:pt>
                <c:pt idx="4">
                  <c:v>心病二科</c:v>
                </c:pt>
                <c:pt idx="5">
                  <c:v>心血管内科</c:v>
                </c:pt>
                <c:pt idx="6">
                  <c:v>创伤骨科</c:v>
                </c:pt>
                <c:pt idx="7">
                  <c:v>脊柱骨科</c:v>
                </c:pt>
                <c:pt idx="8">
                  <c:v>老年医学科</c:v>
                </c:pt>
                <c:pt idx="9">
                  <c:v>美容皮肤科</c:v>
                </c:pt>
                <c:pt idx="10">
                  <c:v>呼吸内科</c:v>
                </c:pt>
                <c:pt idx="11">
                  <c:v>推拿科</c:v>
                </c:pt>
                <c:pt idx="12">
                  <c:v>眼科</c:v>
                </c:pt>
                <c:pt idx="13">
                  <c:v>小儿推拿科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肛肠科</c:v>
                </c:pt>
                <c:pt idx="17">
                  <c:v>妇科妇二科合并</c:v>
                </c:pt>
                <c:pt idx="18">
                  <c:v>脾胃病科</c:v>
                </c:pt>
                <c:pt idx="19">
                  <c:v>显微骨科</c:v>
                </c:pt>
                <c:pt idx="20">
                  <c:v>康复科</c:v>
                </c:pt>
                <c:pt idx="21">
                  <c:v>肿瘤内科</c:v>
                </c:pt>
                <c:pt idx="22">
                  <c:v>内分泌科</c:v>
                </c:pt>
                <c:pt idx="23">
                  <c:v>脑病三科</c:v>
                </c:pt>
                <c:pt idx="24">
                  <c:v>肝病科</c:v>
                </c:pt>
                <c:pt idx="25">
                  <c:v>中医外治中心</c:v>
                </c:pt>
                <c:pt idx="26">
                  <c:v>心病一科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肾病科</c:v>
                </c:pt>
                <c:pt idx="30">
                  <c:v>神经内科</c:v>
                </c:pt>
                <c:pt idx="31">
                  <c:v>男科</c:v>
                </c:pt>
                <c:pt idx="32">
                  <c:v>西区重症医学科</c:v>
                </c:pt>
                <c:pt idx="33">
                  <c:v>治未病中心</c:v>
                </c:pt>
                <c:pt idx="34">
                  <c:v>综合内科</c:v>
                </c:pt>
                <c:pt idx="35">
                  <c:v>口腔科</c:v>
                </c:pt>
                <c:pt idx="36">
                  <c:v>肾脏内科</c:v>
                </c:pt>
                <c:pt idx="37">
                  <c:v>胸外科</c:v>
                </c:pt>
                <c:pt idx="38">
                  <c:v>儿科</c:v>
                </c:pt>
                <c:pt idx="39">
                  <c:v>医院</c:v>
                </c:pt>
                <c:pt idx="40">
                  <c:v>东区肾病科</c:v>
                </c:pt>
                <c:pt idx="41">
                  <c:v>重症医学科</c:v>
                </c:pt>
                <c:pt idx="42">
                  <c:v>皮肤科</c:v>
                </c:pt>
                <c:pt idx="43">
                  <c:v>骨科</c:v>
                </c:pt>
                <c:pt idx="44">
                  <c:v>东区重症医学科</c:v>
                </c:pt>
                <c:pt idx="45">
                  <c:v>脑病一科</c:v>
                </c:pt>
                <c:pt idx="46">
                  <c:v>微创骨科</c:v>
                </c:pt>
                <c:pt idx="47">
                  <c:v>中医经典科</c:v>
                </c:pt>
                <c:pt idx="48">
                  <c:v>肝胆外科</c:v>
                </c:pt>
                <c:pt idx="49">
                  <c:v>产科</c:v>
                </c:pt>
                <c:pt idx="50">
                  <c:v>血液科</c:v>
                </c:pt>
                <c:pt idx="51">
                  <c:v>妇科</c:v>
                </c:pt>
                <c:pt idx="52">
                  <c:v>风湿病科</c:v>
                </c:pt>
                <c:pt idx="53">
                  <c:v>脾胃科消化科合并</c:v>
                </c:pt>
                <c:pt idx="54">
                  <c:v>泌尿外科</c:v>
                </c:pt>
                <c:pt idx="55">
                  <c:v>耳鼻喉科</c:v>
                </c:pt>
                <c:pt idx="56">
                  <c:v>妇二科</c:v>
                </c:pt>
                <c:pt idx="57">
                  <c:v>身心医学科</c:v>
                </c:pt>
                <c:pt idx="58">
                  <c:v>乳腺甲状腺外科</c:v>
                </c:pt>
                <c:pt idx="59">
                  <c:v>脑病二科</c:v>
                </c:pt>
                <c:pt idx="60">
                  <c:v>关节骨科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99.86290094316459</c:v>
                </c:pt>
                <c:pt idx="1">
                  <c:v>97.91347322776194</c:v>
                </c:pt>
                <c:pt idx="2">
                  <c:v>95.81871766651575</c:v>
                </c:pt>
                <c:pt idx="3">
                  <c:v>94.37606856459499</c:v>
                </c:pt>
                <c:pt idx="4">
                  <c:v>93.52675588252764</c:v>
                </c:pt>
                <c:pt idx="5">
                  <c:v>89.71581742231966</c:v>
                </c:pt>
                <c:pt idx="6">
                  <c:v>89.2845274372851</c:v>
                </c:pt>
                <c:pt idx="7">
                  <c:v>88.97636438153123</c:v>
                </c:pt>
                <c:pt idx="8">
                  <c:v>85.58036728595022</c:v>
                </c:pt>
                <c:pt idx="9">
                  <c:v>81.6403820967911</c:v>
                </c:pt>
                <c:pt idx="10">
                  <c:v>80.86497129429118</c:v>
                </c:pt>
                <c:pt idx="11">
                  <c:v>80.36970773494924</c:v>
                </c:pt>
                <c:pt idx="12">
                  <c:v>79.89295902812279</c:v>
                </c:pt>
                <c:pt idx="13">
                  <c:v>79.12104922181797</c:v>
                </c:pt>
                <c:pt idx="14">
                  <c:v>74.79388195806733</c:v>
                </c:pt>
                <c:pt idx="15">
                  <c:v>74.06475056039645</c:v>
                </c:pt>
                <c:pt idx="16">
                  <c:v>74.02421141616942</c:v>
                </c:pt>
                <c:pt idx="17">
                  <c:v>72.5175542561949</c:v>
                </c:pt>
                <c:pt idx="18">
                  <c:v>71.9217465885616</c:v>
                </c:pt>
                <c:pt idx="19">
                  <c:v>71.07049723475087</c:v>
                </c:pt>
                <c:pt idx="20">
                  <c:v>70.60928673504333</c:v>
                </c:pt>
                <c:pt idx="21">
                  <c:v>69.92608027515352</c:v>
                </c:pt>
                <c:pt idx="22">
                  <c:v>69.4273959971318</c:v>
                </c:pt>
                <c:pt idx="23">
                  <c:v>69.30411052226198</c:v>
                </c:pt>
                <c:pt idx="24">
                  <c:v>67.72990674617938</c:v>
                </c:pt>
                <c:pt idx="25">
                  <c:v>67.44699683563854</c:v>
                </c:pt>
                <c:pt idx="26">
                  <c:v>66.46132629491927</c:v>
                </c:pt>
                <c:pt idx="27">
                  <c:v>65.76070083273491</c:v>
                </c:pt>
                <c:pt idx="28">
                  <c:v>64.11491234223212</c:v>
                </c:pt>
                <c:pt idx="29">
                  <c:v>63.74513732044092</c:v>
                </c:pt>
                <c:pt idx="30">
                  <c:v>63.32059607404463</c:v>
                </c:pt>
                <c:pt idx="31">
                  <c:v>58.30393279368404</c:v>
                </c:pt>
                <c:pt idx="32">
                  <c:v>56.255644722324675</c:v>
                </c:pt>
                <c:pt idx="33">
                  <c:v>55.636903671031554</c:v>
                </c:pt>
                <c:pt idx="34">
                  <c:v>51.477021539747135</c:v>
                </c:pt>
                <c:pt idx="35">
                  <c:v>49.86590262672755</c:v>
                </c:pt>
                <c:pt idx="36">
                  <c:v>44.161166606345105</c:v>
                </c:pt>
                <c:pt idx="37">
                  <c:v>44.10019238691207</c:v>
                </c:pt>
                <c:pt idx="38">
                  <c:v>39.11836336573957</c:v>
                </c:pt>
                <c:pt idx="39">
                  <c:v>36.563722608140495</c:v>
                </c:pt>
                <c:pt idx="40">
                  <c:v>36.288547429259374</c:v>
                </c:pt>
                <c:pt idx="41">
                  <c:v>35.151530755821426</c:v>
                </c:pt>
                <c:pt idx="42">
                  <c:v>26.54271826469077</c:v>
                </c:pt>
                <c:pt idx="43">
                  <c:v>24.007109402583037</c:v>
                </c:pt>
                <c:pt idx="44">
                  <c:v>23.3917746349519</c:v>
                </c:pt>
                <c:pt idx="45">
                  <c:v>21.07763200578674</c:v>
                </c:pt>
                <c:pt idx="46">
                  <c:v>20.715221861443254</c:v>
                </c:pt>
                <c:pt idx="47">
                  <c:v>17.997859699107433</c:v>
                </c:pt>
                <c:pt idx="48">
                  <c:v>17.53228343626516</c:v>
                </c:pt>
                <c:pt idx="49">
                  <c:v>12.05044175904093</c:v>
                </c:pt>
                <c:pt idx="50">
                  <c:v>10.965572024071356</c:v>
                </c:pt>
                <c:pt idx="51">
                  <c:v>10.756663849801097</c:v>
                </c:pt>
                <c:pt idx="52">
                  <c:v>10.253141097679674</c:v>
                </c:pt>
                <c:pt idx="53">
                  <c:v>6.138694055686855</c:v>
                </c:pt>
                <c:pt idx="54">
                  <c:v>5.990222771021592</c:v>
                </c:pt>
                <c:pt idx="55">
                  <c:v>4.681973537126338</c:v>
                </c:pt>
                <c:pt idx="56">
                  <c:v>4.222016995337263</c:v>
                </c:pt>
                <c:pt idx="57">
                  <c:v>3.417829727916244</c:v>
                </c:pt>
                <c:pt idx="58">
                  <c:v>1.342336910367914</c:v>
                </c:pt>
                <c:pt idx="59">
                  <c:v>0.5421507052991936</c:v>
                </c:pt>
                <c:pt idx="60">
                  <c:v>0.40713010204251887</c:v>
                </c:pt>
                <c:pt idx="61">
                  <c:v>0.036766068571236765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肾病科</c:v>
                </c:pt>
                <c:pt idx="2">
                  <c:v>神经内科</c:v>
                </c:pt>
                <c:pt idx="3">
                  <c:v>显微骨科</c:v>
                </c:pt>
                <c:pt idx="4">
                  <c:v>脑病三科</c:v>
                </c:pt>
                <c:pt idx="5">
                  <c:v>产科</c:v>
                </c:pt>
                <c:pt idx="6">
                  <c:v>眼科</c:v>
                </c:pt>
                <c:pt idx="7">
                  <c:v>关节骨科</c:v>
                </c:pt>
                <c:pt idx="8">
                  <c:v>脾胃科消化科合并</c:v>
                </c:pt>
                <c:pt idx="9">
                  <c:v>泌尿外科</c:v>
                </c:pt>
                <c:pt idx="10">
                  <c:v>肝病科</c:v>
                </c:pt>
                <c:pt idx="11">
                  <c:v>推拿科</c:v>
                </c:pt>
                <c:pt idx="12">
                  <c:v>呼吸内科</c:v>
                </c:pt>
                <c:pt idx="13">
                  <c:v>创伤骨科</c:v>
                </c:pt>
                <c:pt idx="14">
                  <c:v>重症医学科</c:v>
                </c:pt>
                <c:pt idx="15">
                  <c:v>乳腺甲状腺外科</c:v>
                </c:pt>
                <c:pt idx="16">
                  <c:v>脑病一科</c:v>
                </c:pt>
                <c:pt idx="17">
                  <c:v>小儿骨科</c:v>
                </c:pt>
                <c:pt idx="18">
                  <c:v>中医经典科</c:v>
                </c:pt>
                <c:pt idx="19">
                  <c:v>东区重症医学科</c:v>
                </c:pt>
                <c:pt idx="20">
                  <c:v>妇二科</c:v>
                </c:pt>
                <c:pt idx="21">
                  <c:v>儿科</c:v>
                </c:pt>
                <c:pt idx="22">
                  <c:v>妇科</c:v>
                </c:pt>
                <c:pt idx="23">
                  <c:v>东区肾病科</c:v>
                </c:pt>
                <c:pt idx="24">
                  <c:v>耳鼻喉科</c:v>
                </c:pt>
                <c:pt idx="25">
                  <c:v>皮肤科</c:v>
                </c:pt>
                <c:pt idx="26">
                  <c:v>普通外科</c:v>
                </c:pt>
                <c:pt idx="27">
                  <c:v>神经外科</c:v>
                </c:pt>
                <c:pt idx="28">
                  <c:v>肾脏内科</c:v>
                </c:pt>
                <c:pt idx="29">
                  <c:v>心病一科</c:v>
                </c:pt>
                <c:pt idx="30">
                  <c:v>口腔科</c:v>
                </c:pt>
                <c:pt idx="31">
                  <c:v>胸外科</c:v>
                </c:pt>
                <c:pt idx="32">
                  <c:v>骨科</c:v>
                </c:pt>
                <c:pt idx="33">
                  <c:v>心病二科</c:v>
                </c:pt>
                <c:pt idx="34">
                  <c:v>脾胃病科</c:v>
                </c:pt>
                <c:pt idx="35">
                  <c:v>小儿推拿科</c:v>
                </c:pt>
                <c:pt idx="36">
                  <c:v>心病四科</c:v>
                </c:pt>
                <c:pt idx="37">
                  <c:v>周围血管科</c:v>
                </c:pt>
                <c:pt idx="38">
                  <c:v>内分泌科</c:v>
                </c:pt>
                <c:pt idx="39">
                  <c:v>脑病二科</c:v>
                </c:pt>
                <c:pt idx="40">
                  <c:v>中医外治中心</c:v>
                </c:pt>
                <c:pt idx="41">
                  <c:v>肝胆外科</c:v>
                </c:pt>
                <c:pt idx="42">
                  <c:v>心病三科</c:v>
                </c:pt>
                <c:pt idx="43">
                  <c:v>综合内科</c:v>
                </c:pt>
                <c:pt idx="44">
                  <c:v>心血管内科</c:v>
                </c:pt>
                <c:pt idx="45">
                  <c:v>医院</c:v>
                </c:pt>
                <c:pt idx="46">
                  <c:v>血液科</c:v>
                </c:pt>
                <c:pt idx="47">
                  <c:v>老年医学科</c:v>
                </c:pt>
                <c:pt idx="48">
                  <c:v>消化内科</c:v>
                </c:pt>
                <c:pt idx="49">
                  <c:v>风湿病科</c:v>
                </c:pt>
                <c:pt idx="50">
                  <c:v>针灸科</c:v>
                </c:pt>
                <c:pt idx="51">
                  <c:v>微创骨科</c:v>
                </c:pt>
                <c:pt idx="52">
                  <c:v>脊柱骨科</c:v>
                </c:pt>
                <c:pt idx="53">
                  <c:v>美容皮肤科</c:v>
                </c:pt>
                <c:pt idx="54">
                  <c:v>妇科妇二科合并</c:v>
                </c:pt>
                <c:pt idx="55">
                  <c:v>肿瘤内科</c:v>
                </c:pt>
                <c:pt idx="56">
                  <c:v>肛肠科</c:v>
                </c:pt>
                <c:pt idx="57">
                  <c:v>运动损伤骨科</c:v>
                </c:pt>
                <c:pt idx="58">
                  <c:v>男科</c:v>
                </c:pt>
                <c:pt idx="59">
                  <c:v>治未病中心</c:v>
                </c:pt>
                <c:pt idx="60">
                  <c:v>康复科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98.18779511262615</c:v>
                </c:pt>
                <c:pt idx="2">
                  <c:v>93.39131271204553</c:v>
                </c:pt>
                <c:pt idx="3">
                  <c:v>92.88272712004044</c:v>
                </c:pt>
                <c:pt idx="4">
                  <c:v>90.62575799903871</c:v>
                </c:pt>
                <c:pt idx="5">
                  <c:v>88.94358068658332</c:v>
                </c:pt>
                <c:pt idx="6">
                  <c:v>87.95111055847173</c:v>
                </c:pt>
                <c:pt idx="7">
                  <c:v>87.40492138135997</c:v>
                </c:pt>
                <c:pt idx="8">
                  <c:v>85.97070089000107</c:v>
                </c:pt>
                <c:pt idx="9">
                  <c:v>85.4805772937772</c:v>
                </c:pt>
                <c:pt idx="10">
                  <c:v>85.26976560528685</c:v>
                </c:pt>
                <c:pt idx="11">
                  <c:v>83.19460742059042</c:v>
                </c:pt>
                <c:pt idx="12">
                  <c:v>81.96997076955863</c:v>
                </c:pt>
                <c:pt idx="13">
                  <c:v>81.26028291475416</c:v>
                </c:pt>
                <c:pt idx="14">
                  <c:v>79.09830953773096</c:v>
                </c:pt>
                <c:pt idx="15">
                  <c:v>78.86566251453114</c:v>
                </c:pt>
                <c:pt idx="16">
                  <c:v>76.92089040508436</c:v>
                </c:pt>
                <c:pt idx="17">
                  <c:v>74.71283393464464</c:v>
                </c:pt>
                <c:pt idx="18">
                  <c:v>74.30728970375333</c:v>
                </c:pt>
                <c:pt idx="19">
                  <c:v>71.71092324785144</c:v>
                </c:pt>
                <c:pt idx="20">
                  <c:v>67.9777822882781</c:v>
                </c:pt>
                <c:pt idx="21">
                  <c:v>62.21302288879028</c:v>
                </c:pt>
                <c:pt idx="22">
                  <c:v>61.95357420946077</c:v>
                </c:pt>
                <c:pt idx="23">
                  <c:v>61.851695209505266</c:v>
                </c:pt>
                <c:pt idx="24">
                  <c:v>60.33260886802911</c:v>
                </c:pt>
                <c:pt idx="25">
                  <c:v>54.652604029903614</c:v>
                </c:pt>
                <c:pt idx="26">
                  <c:v>53.82066252765296</c:v>
                </c:pt>
                <c:pt idx="27">
                  <c:v>53.411991685889895</c:v>
                </c:pt>
                <c:pt idx="28">
                  <c:v>52.560581912434</c:v>
                </c:pt>
                <c:pt idx="29">
                  <c:v>49.78905918265622</c:v>
                </c:pt>
                <c:pt idx="30">
                  <c:v>47.78474344511567</c:v>
                </c:pt>
                <c:pt idx="31">
                  <c:v>46.197776768409106</c:v>
                </c:pt>
                <c:pt idx="32">
                  <c:v>43.739267523828055</c:v>
                </c:pt>
                <c:pt idx="33">
                  <c:v>42.002499368719185</c:v>
                </c:pt>
                <c:pt idx="34">
                  <c:v>41.76385886352816</c:v>
                </c:pt>
                <c:pt idx="35">
                  <c:v>38.05394734944638</c:v>
                </c:pt>
                <c:pt idx="36">
                  <c:v>37.727467526726464</c:v>
                </c:pt>
                <c:pt idx="37">
                  <c:v>37.00328198209824</c:v>
                </c:pt>
                <c:pt idx="38">
                  <c:v>36.50344858383055</c:v>
                </c:pt>
                <c:pt idx="39">
                  <c:v>35.95727447521817</c:v>
                </c:pt>
                <c:pt idx="40">
                  <c:v>35.42461183678185</c:v>
                </c:pt>
                <c:pt idx="41">
                  <c:v>33.81582366839473</c:v>
                </c:pt>
                <c:pt idx="42">
                  <c:v>33.18026643400187</c:v>
                </c:pt>
                <c:pt idx="43">
                  <c:v>32.78554670852674</c:v>
                </c:pt>
                <c:pt idx="44">
                  <c:v>28.822129122436714</c:v>
                </c:pt>
                <c:pt idx="45">
                  <c:v>26.579748152824244</c:v>
                </c:pt>
                <c:pt idx="46">
                  <c:v>22.1457424897602</c:v>
                </c:pt>
                <c:pt idx="47">
                  <c:v>21.33111752881873</c:v>
                </c:pt>
                <c:pt idx="48">
                  <c:v>20.485024554946346</c:v>
                </c:pt>
                <c:pt idx="49">
                  <c:v>20.407460281554425</c:v>
                </c:pt>
                <c:pt idx="50">
                  <c:v>19.559924981848532</c:v>
                </c:pt>
                <c:pt idx="51">
                  <c:v>18.54302312138585</c:v>
                </c:pt>
                <c:pt idx="52">
                  <c:v>12.313238389721537</c:v>
                </c:pt>
                <c:pt idx="53">
                  <c:v>11.925560490277952</c:v>
                </c:pt>
                <c:pt idx="54">
                  <c:v>11.50030204004926</c:v>
                </c:pt>
                <c:pt idx="55">
                  <c:v>8.187382203574444</c:v>
                </c:pt>
                <c:pt idx="56">
                  <c:v>8.0055658949181</c:v>
                </c:pt>
                <c:pt idx="57">
                  <c:v>6.335227308233083</c:v>
                </c:pt>
                <c:pt idx="58">
                  <c:v>5.157998963939625</c:v>
                </c:pt>
                <c:pt idx="59">
                  <c:v>3.852922266253467</c:v>
                </c:pt>
                <c:pt idx="60">
                  <c:v>1.8696071857614127</c:v>
                </c:pt>
                <c:pt idx="61">
                  <c:v>1.483201473857898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内分泌科</c:v>
                </c:pt>
                <c:pt idx="2">
                  <c:v>脊柱骨科</c:v>
                </c:pt>
                <c:pt idx="3">
                  <c:v>骨科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消化内科</c:v>
                </c:pt>
                <c:pt idx="7">
                  <c:v>显微骨科</c:v>
                </c:pt>
                <c:pt idx="8">
                  <c:v>运动损伤骨科</c:v>
                </c:pt>
                <c:pt idx="9">
                  <c:v>血液科</c:v>
                </c:pt>
                <c:pt idx="10">
                  <c:v>重症医学科</c:v>
                </c:pt>
                <c:pt idx="11">
                  <c:v>肾病科</c:v>
                </c:pt>
                <c:pt idx="12">
                  <c:v>肝病科</c:v>
                </c:pt>
                <c:pt idx="13">
                  <c:v>肝胆外科</c:v>
                </c:pt>
                <c:pt idx="14">
                  <c:v>推拿科</c:v>
                </c:pt>
                <c:pt idx="15">
                  <c:v>风湿病科</c:v>
                </c:pt>
                <c:pt idx="16">
                  <c:v>西区重症医学科</c:v>
                </c:pt>
                <c:pt idx="17">
                  <c:v>脾胃病科</c:v>
                </c:pt>
                <c:pt idx="18">
                  <c:v>综合内科</c:v>
                </c:pt>
                <c:pt idx="19">
                  <c:v>心病二科</c:v>
                </c:pt>
                <c:pt idx="20">
                  <c:v>创伤骨科</c:v>
                </c:pt>
                <c:pt idx="21">
                  <c:v>肿瘤内科</c:v>
                </c:pt>
                <c:pt idx="22">
                  <c:v>中医经典科</c:v>
                </c:pt>
                <c:pt idx="23">
                  <c:v>东区重症医学科</c:v>
                </c:pt>
                <c:pt idx="24">
                  <c:v>皮肤科</c:v>
                </c:pt>
                <c:pt idx="25">
                  <c:v>心病一科</c:v>
                </c:pt>
                <c:pt idx="26">
                  <c:v>脑病二科</c:v>
                </c:pt>
                <c:pt idx="27">
                  <c:v>儿科</c:v>
                </c:pt>
                <c:pt idx="28">
                  <c:v>胸外科</c:v>
                </c:pt>
                <c:pt idx="29">
                  <c:v>针灸科</c:v>
                </c:pt>
                <c:pt idx="30">
                  <c:v>小儿推拿科</c:v>
                </c:pt>
                <c:pt idx="31">
                  <c:v>东区肾病科</c:v>
                </c:pt>
                <c:pt idx="32">
                  <c:v>中医外治中心</c:v>
                </c:pt>
                <c:pt idx="33">
                  <c:v>脑病三科</c:v>
                </c:pt>
                <c:pt idx="34">
                  <c:v>妇二科</c:v>
                </c:pt>
                <c:pt idx="35">
                  <c:v>脑病一科</c:v>
                </c:pt>
                <c:pt idx="36">
                  <c:v>神经外科</c:v>
                </c:pt>
                <c:pt idx="37">
                  <c:v>妇科</c:v>
                </c:pt>
                <c:pt idx="38">
                  <c:v>肾脏内科</c:v>
                </c:pt>
                <c:pt idx="39">
                  <c:v>乳腺甲状腺外科</c:v>
                </c:pt>
                <c:pt idx="40">
                  <c:v>心病三科</c:v>
                </c:pt>
                <c:pt idx="41">
                  <c:v>治未病中心</c:v>
                </c:pt>
                <c:pt idx="42">
                  <c:v>康复科</c:v>
                </c:pt>
                <c:pt idx="43">
                  <c:v>普通外科</c:v>
                </c:pt>
                <c:pt idx="44">
                  <c:v>医院</c:v>
                </c:pt>
                <c:pt idx="45">
                  <c:v>小儿骨科</c:v>
                </c:pt>
                <c:pt idx="46">
                  <c:v>老年医学科</c:v>
                </c:pt>
                <c:pt idx="47">
                  <c:v>神经内科</c:v>
                </c:pt>
                <c:pt idx="48">
                  <c:v>妇科妇二科合并</c:v>
                </c:pt>
                <c:pt idx="49">
                  <c:v>男科</c:v>
                </c:pt>
                <c:pt idx="50">
                  <c:v>口腔科</c:v>
                </c:pt>
                <c:pt idx="51">
                  <c:v>微创骨科</c:v>
                </c:pt>
                <c:pt idx="52">
                  <c:v>身心医学科</c:v>
                </c:pt>
                <c:pt idx="53">
                  <c:v>肛肠科</c:v>
                </c:pt>
                <c:pt idx="54">
                  <c:v>心血管内科</c:v>
                </c:pt>
                <c:pt idx="55">
                  <c:v>眼科</c:v>
                </c:pt>
                <c:pt idx="56">
                  <c:v>耳鼻喉科</c:v>
                </c:pt>
                <c:pt idx="57">
                  <c:v>产科</c:v>
                </c:pt>
                <c:pt idx="58">
                  <c:v>心病四科</c:v>
                </c:pt>
                <c:pt idx="59">
                  <c:v>泌尿外科</c:v>
                </c:pt>
                <c:pt idx="60">
                  <c:v>关节骨科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98.19755270035189</c:v>
                </c:pt>
                <c:pt idx="2">
                  <c:v>97.68488162602539</c:v>
                </c:pt>
                <c:pt idx="3">
                  <c:v>96.7953632390253</c:v>
                </c:pt>
                <c:pt idx="4">
                  <c:v>96.50685457156891</c:v>
                </c:pt>
                <c:pt idx="5">
                  <c:v>96.02079548373862</c:v>
                </c:pt>
                <c:pt idx="6">
                  <c:v>94.95333531057972</c:v>
                </c:pt>
                <c:pt idx="7">
                  <c:v>93.23895305925379</c:v>
                </c:pt>
                <c:pt idx="8">
                  <c:v>93.05504278360017</c:v>
                </c:pt>
                <c:pt idx="9">
                  <c:v>91.5998255206005</c:v>
                </c:pt>
                <c:pt idx="10">
                  <c:v>90.70130156783081</c:v>
                </c:pt>
                <c:pt idx="11">
                  <c:v>90.20033013577367</c:v>
                </c:pt>
                <c:pt idx="12">
                  <c:v>88.97138335504641</c:v>
                </c:pt>
                <c:pt idx="13">
                  <c:v>84.04124310605275</c:v>
                </c:pt>
                <c:pt idx="14">
                  <c:v>83.73402278818209</c:v>
                </c:pt>
                <c:pt idx="15">
                  <c:v>79.73992871300896</c:v>
                </c:pt>
                <c:pt idx="16">
                  <c:v>78.906751415279</c:v>
                </c:pt>
                <c:pt idx="17">
                  <c:v>74.92757933331885</c:v>
                </c:pt>
                <c:pt idx="18">
                  <c:v>74.33333475737717</c:v>
                </c:pt>
                <c:pt idx="19">
                  <c:v>74.19363329181652</c:v>
                </c:pt>
                <c:pt idx="20">
                  <c:v>71.83085889344983</c:v>
                </c:pt>
                <c:pt idx="21">
                  <c:v>66.59628367687354</c:v>
                </c:pt>
                <c:pt idx="22">
                  <c:v>66.3706149341427</c:v>
                </c:pt>
                <c:pt idx="23">
                  <c:v>63.52840554555623</c:v>
                </c:pt>
                <c:pt idx="24">
                  <c:v>59.64361473470101</c:v>
                </c:pt>
                <c:pt idx="25">
                  <c:v>59.28857917829189</c:v>
                </c:pt>
                <c:pt idx="26">
                  <c:v>57.93357257529186</c:v>
                </c:pt>
                <c:pt idx="27">
                  <c:v>57.250861508786976</c:v>
                </c:pt>
                <c:pt idx="28">
                  <c:v>56.28545400410254</c:v>
                </c:pt>
                <c:pt idx="29">
                  <c:v>54.761939773144604</c:v>
                </c:pt>
                <c:pt idx="30">
                  <c:v>52.98767801755064</c:v>
                </c:pt>
                <c:pt idx="31">
                  <c:v>51.125098924315026</c:v>
                </c:pt>
                <c:pt idx="32">
                  <c:v>49.58112645130337</c:v>
                </c:pt>
                <c:pt idx="33">
                  <c:v>46.5662174241761</c:v>
                </c:pt>
                <c:pt idx="34">
                  <c:v>45.88403238871881</c:v>
                </c:pt>
                <c:pt idx="35">
                  <c:v>45.471183392110206</c:v>
                </c:pt>
                <c:pt idx="36">
                  <c:v>44.63815433364996</c:v>
                </c:pt>
                <c:pt idx="37">
                  <c:v>44.54992837895651</c:v>
                </c:pt>
                <c:pt idx="38">
                  <c:v>42.01301843294195</c:v>
                </c:pt>
                <c:pt idx="39">
                  <c:v>41.30056733040703</c:v>
                </c:pt>
                <c:pt idx="40">
                  <c:v>35.481901646446644</c:v>
                </c:pt>
                <c:pt idx="41">
                  <c:v>35.11867532061175</c:v>
                </c:pt>
                <c:pt idx="42">
                  <c:v>34.94969325072199</c:v>
                </c:pt>
                <c:pt idx="43">
                  <c:v>34.639184528464305</c:v>
                </c:pt>
                <c:pt idx="44">
                  <c:v>33.541179568141665</c:v>
                </c:pt>
                <c:pt idx="45">
                  <c:v>32.41488525932712</c:v>
                </c:pt>
                <c:pt idx="46">
                  <c:v>29.598949546682697</c:v>
                </c:pt>
                <c:pt idx="47">
                  <c:v>28.77107075909555</c:v>
                </c:pt>
                <c:pt idx="48">
                  <c:v>27.363869545072085</c:v>
                </c:pt>
                <c:pt idx="49">
                  <c:v>27.211095991997404</c:v>
                </c:pt>
                <c:pt idx="50">
                  <c:v>20.62603187496066</c:v>
                </c:pt>
                <c:pt idx="51">
                  <c:v>19.38651240800009</c:v>
                </c:pt>
                <c:pt idx="52">
                  <c:v>14.743819966869554</c:v>
                </c:pt>
                <c:pt idx="53">
                  <c:v>14.518428792255511</c:v>
                </c:pt>
                <c:pt idx="54">
                  <c:v>14.440134599634911</c:v>
                </c:pt>
                <c:pt idx="55">
                  <c:v>13.004075209938868</c:v>
                </c:pt>
                <c:pt idx="56">
                  <c:v>7.9878006653403055</c:v>
                </c:pt>
                <c:pt idx="57">
                  <c:v>7.111432869703127</c:v>
                </c:pt>
                <c:pt idx="58">
                  <c:v>2.1255157938079083</c:v>
                </c:pt>
                <c:pt idx="59">
                  <c:v>2.0705098522554977</c:v>
                </c:pt>
                <c:pt idx="60">
                  <c:v>1.6809576110287328</c:v>
                </c:pt>
                <c:pt idx="61">
                  <c:v>1.3500355365515748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中医经典科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内分泌科</c:v>
                </c:pt>
                <c:pt idx="5">
                  <c:v>血液科</c:v>
                </c:pt>
                <c:pt idx="6">
                  <c:v>泌尿外科</c:v>
                </c:pt>
                <c:pt idx="7">
                  <c:v>肝胆外科</c:v>
                </c:pt>
                <c:pt idx="8">
                  <c:v>关节骨科</c:v>
                </c:pt>
                <c:pt idx="9">
                  <c:v>妇二科</c:v>
                </c:pt>
                <c:pt idx="10">
                  <c:v>脾胃病科</c:v>
                </c:pt>
                <c:pt idx="11">
                  <c:v>脾胃科消化科合并</c:v>
                </c:pt>
                <c:pt idx="12">
                  <c:v>推拿科</c:v>
                </c:pt>
                <c:pt idx="13">
                  <c:v>呼吸内科</c:v>
                </c:pt>
                <c:pt idx="14">
                  <c:v>心病一科</c:v>
                </c:pt>
                <c:pt idx="15">
                  <c:v>综合内科</c:v>
                </c:pt>
                <c:pt idx="16">
                  <c:v>脊柱骨科</c:v>
                </c:pt>
                <c:pt idx="17">
                  <c:v>妇科</c:v>
                </c:pt>
                <c:pt idx="18">
                  <c:v>东区肾病科</c:v>
                </c:pt>
                <c:pt idx="19">
                  <c:v>微创骨科</c:v>
                </c:pt>
                <c:pt idx="20">
                  <c:v>普通外科</c:v>
                </c:pt>
                <c:pt idx="21">
                  <c:v>周围血管科</c:v>
                </c:pt>
                <c:pt idx="22">
                  <c:v>脑病二科</c:v>
                </c:pt>
                <c:pt idx="23">
                  <c:v>皮肤科</c:v>
                </c:pt>
                <c:pt idx="24">
                  <c:v>产科</c:v>
                </c:pt>
                <c:pt idx="25">
                  <c:v>风湿病科</c:v>
                </c:pt>
                <c:pt idx="26">
                  <c:v>身心医学科</c:v>
                </c:pt>
                <c:pt idx="27">
                  <c:v>肾脏内科</c:v>
                </c:pt>
                <c:pt idx="28">
                  <c:v>重症医学科</c:v>
                </c:pt>
                <c:pt idx="29">
                  <c:v>心血管内科</c:v>
                </c:pt>
                <c:pt idx="30">
                  <c:v>神经外科</c:v>
                </c:pt>
                <c:pt idx="31">
                  <c:v>小儿骨科</c:v>
                </c:pt>
                <c:pt idx="32">
                  <c:v>神经内科</c:v>
                </c:pt>
                <c:pt idx="33">
                  <c:v>心病四科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耳鼻喉科</c:v>
                </c:pt>
                <c:pt idx="37">
                  <c:v>脑病三科</c:v>
                </c:pt>
                <c:pt idx="38">
                  <c:v>胸外科</c:v>
                </c:pt>
                <c:pt idx="39">
                  <c:v>显微骨科</c:v>
                </c:pt>
                <c:pt idx="40">
                  <c:v>美容皮肤科</c:v>
                </c:pt>
                <c:pt idx="41">
                  <c:v>西区重症医学科</c:v>
                </c:pt>
                <c:pt idx="42">
                  <c:v>心病二科</c:v>
                </c:pt>
                <c:pt idx="43">
                  <c:v>小儿推拿科</c:v>
                </c:pt>
                <c:pt idx="44">
                  <c:v>男科</c:v>
                </c:pt>
                <c:pt idx="45">
                  <c:v>康复科</c:v>
                </c:pt>
                <c:pt idx="46">
                  <c:v>运动损伤骨科</c:v>
                </c:pt>
                <c:pt idx="47">
                  <c:v>肛肠科</c:v>
                </c:pt>
                <c:pt idx="48">
                  <c:v>东区重症医学科</c:v>
                </c:pt>
                <c:pt idx="49">
                  <c:v>老年医学科</c:v>
                </c:pt>
                <c:pt idx="50">
                  <c:v>眼科</c:v>
                </c:pt>
                <c:pt idx="51">
                  <c:v>治未病中心</c:v>
                </c:pt>
                <c:pt idx="52">
                  <c:v>妇科妇二科合并</c:v>
                </c:pt>
                <c:pt idx="53">
                  <c:v>儿科</c:v>
                </c:pt>
                <c:pt idx="54">
                  <c:v>骨科</c:v>
                </c:pt>
                <c:pt idx="55">
                  <c:v>心病三科</c:v>
                </c:pt>
                <c:pt idx="56">
                  <c:v>肝病科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消化内科</c:v>
                </c:pt>
                <c:pt idx="60">
                  <c:v>肿瘤内科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11125.087898749716</c:v>
                </c:pt>
                <c:pt idx="2">
                  <c:v>10659.978908185072</c:v>
                </c:pt>
                <c:pt idx="3">
                  <c:v>7011.528732260957</c:v>
                </c:pt>
                <c:pt idx="4">
                  <c:v>2353.265818686063</c:v>
                </c:pt>
                <c:pt idx="5">
                  <c:v>1306.9042208047977</c:v>
                </c:pt>
                <c:pt idx="6">
                  <c:v>1290.7079242780765</c:v>
                </c:pt>
                <c:pt idx="7">
                  <c:v>1105.5752714616983</c:v>
                </c:pt>
                <c:pt idx="8">
                  <c:v>1037.6612688091873</c:v>
                </c:pt>
                <c:pt idx="9">
                  <c:v>609.7744039677655</c:v>
                </c:pt>
                <c:pt idx="10">
                  <c:v>544.101278135571</c:v>
                </c:pt>
                <c:pt idx="11">
                  <c:v>510.5647532529583</c:v>
                </c:pt>
                <c:pt idx="12">
                  <c:v>465.47541013159</c:v>
                </c:pt>
                <c:pt idx="13">
                  <c:v>460.203325627427</c:v>
                </c:pt>
                <c:pt idx="14">
                  <c:v>442.9533859220727</c:v>
                </c:pt>
                <c:pt idx="15">
                  <c:v>388.571568510822</c:v>
                </c:pt>
                <c:pt idx="16">
                  <c:v>380.498984930746</c:v>
                </c:pt>
                <c:pt idx="17">
                  <c:v>378.3151083352068</c:v>
                </c:pt>
                <c:pt idx="18">
                  <c:v>371.43770346090116</c:v>
                </c:pt>
                <c:pt idx="19">
                  <c:v>353.49887480845734</c:v>
                </c:pt>
                <c:pt idx="20">
                  <c:v>350.6274718152768</c:v>
                </c:pt>
                <c:pt idx="21">
                  <c:v>338.49306694097567</c:v>
                </c:pt>
                <c:pt idx="22">
                  <c:v>305.355237466435</c:v>
                </c:pt>
                <c:pt idx="23">
                  <c:v>297.8510019179074</c:v>
                </c:pt>
                <c:pt idx="24">
                  <c:v>292.8695524421978</c:v>
                </c:pt>
                <c:pt idx="25">
                  <c:v>281.4427588511125</c:v>
                </c:pt>
                <c:pt idx="26">
                  <c:v>280.9800960426716</c:v>
                </c:pt>
                <c:pt idx="27">
                  <c:v>268.5954462930702</c:v>
                </c:pt>
                <c:pt idx="28">
                  <c:v>266.9163431457317</c:v>
                </c:pt>
                <c:pt idx="29">
                  <c:v>265.5212884479605</c:v>
                </c:pt>
                <c:pt idx="30">
                  <c:v>256.1187345629668</c:v>
                </c:pt>
                <c:pt idx="31">
                  <c:v>255.30490674213823</c:v>
                </c:pt>
                <c:pt idx="32">
                  <c:v>254.62628992073385</c:v>
                </c:pt>
                <c:pt idx="33">
                  <c:v>242.08504987051518</c:v>
                </c:pt>
                <c:pt idx="34">
                  <c:v>230.36133768090932</c:v>
                </c:pt>
                <c:pt idx="35">
                  <c:v>227.92253436002807</c:v>
                </c:pt>
                <c:pt idx="36">
                  <c:v>210.1938739267284</c:v>
                </c:pt>
                <c:pt idx="37">
                  <c:v>209.21920572647727</c:v>
                </c:pt>
                <c:pt idx="38">
                  <c:v>208.82953124237508</c:v>
                </c:pt>
                <c:pt idx="39">
                  <c:v>194.91461546571009</c:v>
                </c:pt>
                <c:pt idx="40">
                  <c:v>179.05971095638105</c:v>
                </c:pt>
                <c:pt idx="41">
                  <c:v>171.5055085821646</c:v>
                </c:pt>
                <c:pt idx="42">
                  <c:v>171.28646561610807</c:v>
                </c:pt>
                <c:pt idx="43">
                  <c:v>164.79034561117456</c:v>
                </c:pt>
                <c:pt idx="44">
                  <c:v>155.805396541642</c:v>
                </c:pt>
                <c:pt idx="45">
                  <c:v>154.99008694939167</c:v>
                </c:pt>
                <c:pt idx="46">
                  <c:v>141.78268605708095</c:v>
                </c:pt>
                <c:pt idx="47">
                  <c:v>140.47883383453032</c:v>
                </c:pt>
                <c:pt idx="48">
                  <c:v>134.96163056388812</c:v>
                </c:pt>
                <c:pt idx="49">
                  <c:v>133.93757040655498</c:v>
                </c:pt>
                <c:pt idx="50">
                  <c:v>124.80305302536536</c:v>
                </c:pt>
                <c:pt idx="51">
                  <c:v>124.6595109578588</c:v>
                </c:pt>
                <c:pt idx="52">
                  <c:v>124.32774666652777</c:v>
                </c:pt>
                <c:pt idx="53">
                  <c:v>119.78144303878038</c:v>
                </c:pt>
                <c:pt idx="54">
                  <c:v>119.63130295166647</c:v>
                </c:pt>
                <c:pt idx="55">
                  <c:v>114.27469841127186</c:v>
                </c:pt>
                <c:pt idx="56">
                  <c:v>111.34561818402389</c:v>
                </c:pt>
                <c:pt idx="57">
                  <c:v>110.30838854151098</c:v>
                </c:pt>
                <c:pt idx="58">
                  <c:v>105.68030293476971</c:v>
                </c:pt>
                <c:pt idx="59">
                  <c:v>103.40022800659459</c:v>
                </c:pt>
                <c:pt idx="60">
                  <c:v>102.8451774462344</c:v>
                </c:pt>
                <c:pt idx="61">
                  <c:v>102.59507386219872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治未病中心</c:v>
                </c:pt>
                <c:pt idx="2">
                  <c:v>美容皮肤科</c:v>
                </c:pt>
                <c:pt idx="3">
                  <c:v>身心医学科</c:v>
                </c:pt>
                <c:pt idx="4">
                  <c:v>康复科</c:v>
                </c:pt>
                <c:pt idx="5">
                  <c:v>内分泌科</c:v>
                </c:pt>
                <c:pt idx="6">
                  <c:v>普通外科</c:v>
                </c:pt>
                <c:pt idx="7">
                  <c:v>脑病三科</c:v>
                </c:pt>
                <c:pt idx="8">
                  <c:v>东区肾病科</c:v>
                </c:pt>
                <c:pt idx="9">
                  <c:v>小儿骨科</c:v>
                </c:pt>
                <c:pt idx="10">
                  <c:v>脾胃科消化科合并</c:v>
                </c:pt>
                <c:pt idx="11">
                  <c:v>关节骨科</c:v>
                </c:pt>
                <c:pt idx="12">
                  <c:v>儿科</c:v>
                </c:pt>
                <c:pt idx="13">
                  <c:v>妇二科</c:v>
                </c:pt>
                <c:pt idx="14">
                  <c:v>脑病二科</c:v>
                </c:pt>
                <c:pt idx="15">
                  <c:v>口腔科</c:v>
                </c:pt>
                <c:pt idx="16">
                  <c:v>中医外治中心</c:v>
                </c:pt>
                <c:pt idx="17">
                  <c:v>乳腺甲状腺外科</c:v>
                </c:pt>
                <c:pt idx="18">
                  <c:v>胸外科</c:v>
                </c:pt>
                <c:pt idx="19">
                  <c:v>神经内科</c:v>
                </c:pt>
                <c:pt idx="20">
                  <c:v>心病四科</c:v>
                </c:pt>
                <c:pt idx="21">
                  <c:v>显微骨科</c:v>
                </c:pt>
                <c:pt idx="22">
                  <c:v>心病一科</c:v>
                </c:pt>
                <c:pt idx="23">
                  <c:v>推拿科</c:v>
                </c:pt>
                <c:pt idx="24">
                  <c:v>肾病科</c:v>
                </c:pt>
                <c:pt idx="25">
                  <c:v>产科</c:v>
                </c:pt>
                <c:pt idx="26">
                  <c:v>肛肠科</c:v>
                </c:pt>
                <c:pt idx="27">
                  <c:v>骨科</c:v>
                </c:pt>
                <c:pt idx="28">
                  <c:v>眼科</c:v>
                </c:pt>
                <c:pt idx="29">
                  <c:v>微创骨科</c:v>
                </c:pt>
                <c:pt idx="30">
                  <c:v>血液科</c:v>
                </c:pt>
                <c:pt idx="31">
                  <c:v>心病二科</c:v>
                </c:pt>
                <c:pt idx="32">
                  <c:v>老年医学科</c:v>
                </c:pt>
                <c:pt idx="33">
                  <c:v>中医经典科</c:v>
                </c:pt>
                <c:pt idx="34">
                  <c:v>创伤骨科</c:v>
                </c:pt>
                <c:pt idx="35">
                  <c:v>皮肤科</c:v>
                </c:pt>
                <c:pt idx="36">
                  <c:v>小儿推拿科</c:v>
                </c:pt>
                <c:pt idx="37">
                  <c:v>妇科</c:v>
                </c:pt>
                <c:pt idx="38">
                  <c:v>东区重症医学科</c:v>
                </c:pt>
                <c:pt idx="39">
                  <c:v>针灸科</c:v>
                </c:pt>
                <c:pt idx="40">
                  <c:v>肾脏内科</c:v>
                </c:pt>
                <c:pt idx="41">
                  <c:v>心血管内科</c:v>
                </c:pt>
                <c:pt idx="42">
                  <c:v>呼吸内科</c:v>
                </c:pt>
                <c:pt idx="43">
                  <c:v>脾胃病科</c:v>
                </c:pt>
                <c:pt idx="44">
                  <c:v>西区重症医学科</c:v>
                </c:pt>
                <c:pt idx="45">
                  <c:v>重症医学科</c:v>
                </c:pt>
                <c:pt idx="46">
                  <c:v>消化内科</c:v>
                </c:pt>
                <c:pt idx="47">
                  <c:v>肝病科</c:v>
                </c:pt>
                <c:pt idx="48">
                  <c:v>男科</c:v>
                </c:pt>
                <c:pt idx="49">
                  <c:v>妇科妇二科合并</c:v>
                </c:pt>
                <c:pt idx="50">
                  <c:v>运动损伤骨科</c:v>
                </c:pt>
                <c:pt idx="51">
                  <c:v>医院</c:v>
                </c:pt>
                <c:pt idx="52">
                  <c:v>风湿病科</c:v>
                </c:pt>
                <c:pt idx="53">
                  <c:v>心病三科</c:v>
                </c:pt>
                <c:pt idx="54">
                  <c:v>脑病一科</c:v>
                </c:pt>
                <c:pt idx="55">
                  <c:v>肝胆外科</c:v>
                </c:pt>
                <c:pt idx="56">
                  <c:v>耳鼻喉科</c:v>
                </c:pt>
                <c:pt idx="57">
                  <c:v>肿瘤内科</c:v>
                </c:pt>
                <c:pt idx="58">
                  <c:v>泌尿外科</c:v>
                </c:pt>
                <c:pt idx="59">
                  <c:v>脊柱骨科</c:v>
                </c:pt>
                <c:pt idx="60">
                  <c:v>神经外科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90.91223191399725</c:v>
                </c:pt>
                <c:pt idx="2">
                  <c:v>89.5297856083338</c:v>
                </c:pt>
                <c:pt idx="3">
                  <c:v>84.75734315838193</c:v>
                </c:pt>
                <c:pt idx="4">
                  <c:v>83.49235789488499</c:v>
                </c:pt>
                <c:pt idx="5">
                  <c:v>83.34316997754537</c:v>
                </c:pt>
                <c:pt idx="6">
                  <c:v>83.06870885023126</c:v>
                </c:pt>
                <c:pt idx="7">
                  <c:v>80.33990754775827</c:v>
                </c:pt>
                <c:pt idx="8">
                  <c:v>79.57775698739631</c:v>
                </c:pt>
                <c:pt idx="9">
                  <c:v>76.09027565369769</c:v>
                </c:pt>
                <c:pt idx="10">
                  <c:v>74.30725782634647</c:v>
                </c:pt>
                <c:pt idx="11">
                  <c:v>73.93445684922933</c:v>
                </c:pt>
                <c:pt idx="12">
                  <c:v>68.48950609620924</c:v>
                </c:pt>
                <c:pt idx="13">
                  <c:v>66.90724760884679</c:v>
                </c:pt>
                <c:pt idx="14">
                  <c:v>66.17747633836562</c:v>
                </c:pt>
                <c:pt idx="15">
                  <c:v>65.90200955154033</c:v>
                </c:pt>
                <c:pt idx="16">
                  <c:v>65.50504465160279</c:v>
                </c:pt>
                <c:pt idx="17">
                  <c:v>65.01827393683897</c:v>
                </c:pt>
                <c:pt idx="18">
                  <c:v>62.45245685206967</c:v>
                </c:pt>
                <c:pt idx="19">
                  <c:v>58.937483136968595</c:v>
                </c:pt>
                <c:pt idx="20">
                  <c:v>58.345123474271794</c:v>
                </c:pt>
                <c:pt idx="21">
                  <c:v>54.71532397449669</c:v>
                </c:pt>
                <c:pt idx="22">
                  <c:v>54.60510819644348</c:v>
                </c:pt>
                <c:pt idx="23">
                  <c:v>53.96738818512893</c:v>
                </c:pt>
                <c:pt idx="24">
                  <c:v>52.35359915713495</c:v>
                </c:pt>
                <c:pt idx="25">
                  <c:v>49.68386741607723</c:v>
                </c:pt>
                <c:pt idx="26">
                  <c:v>47.07326558776871</c:v>
                </c:pt>
                <c:pt idx="27">
                  <c:v>46.36121061117067</c:v>
                </c:pt>
                <c:pt idx="28">
                  <c:v>44.980192254773094</c:v>
                </c:pt>
                <c:pt idx="29">
                  <c:v>41.3220829084109</c:v>
                </c:pt>
                <c:pt idx="30">
                  <c:v>41.137866752364076</c:v>
                </c:pt>
                <c:pt idx="31">
                  <c:v>40.114270302436786</c:v>
                </c:pt>
                <c:pt idx="32">
                  <c:v>39.602911313371386</c:v>
                </c:pt>
                <c:pt idx="33">
                  <c:v>39.02737320395552</c:v>
                </c:pt>
                <c:pt idx="34">
                  <c:v>37.13610632927088</c:v>
                </c:pt>
                <c:pt idx="35">
                  <c:v>34.34908095527677</c:v>
                </c:pt>
                <c:pt idx="36">
                  <c:v>33.71313322996984</c:v>
                </c:pt>
                <c:pt idx="37">
                  <c:v>33.275756695175055</c:v>
                </c:pt>
                <c:pt idx="38">
                  <c:v>32.89293128381651</c:v>
                </c:pt>
                <c:pt idx="39">
                  <c:v>27.560088353467123</c:v>
                </c:pt>
                <c:pt idx="40">
                  <c:v>26.775342689085676</c:v>
                </c:pt>
                <c:pt idx="41">
                  <c:v>24.729576945490514</c:v>
                </c:pt>
                <c:pt idx="42">
                  <c:v>21.576132680432742</c:v>
                </c:pt>
                <c:pt idx="43">
                  <c:v>20.850497004137722</c:v>
                </c:pt>
                <c:pt idx="44">
                  <c:v>20.43644272617801</c:v>
                </c:pt>
                <c:pt idx="45">
                  <c:v>18.41178744706171</c:v>
                </c:pt>
                <c:pt idx="46">
                  <c:v>17.877298289455677</c:v>
                </c:pt>
                <c:pt idx="47">
                  <c:v>15.747955769221699</c:v>
                </c:pt>
                <c:pt idx="48">
                  <c:v>15.46402314691406</c:v>
                </c:pt>
                <c:pt idx="49">
                  <c:v>13.372645021619565</c:v>
                </c:pt>
                <c:pt idx="50">
                  <c:v>13.151189955353734</c:v>
                </c:pt>
                <c:pt idx="51">
                  <c:v>10.987272623376862</c:v>
                </c:pt>
                <c:pt idx="52">
                  <c:v>10.30479894613576</c:v>
                </c:pt>
                <c:pt idx="53">
                  <c:v>10.206811764128718</c:v>
                </c:pt>
                <c:pt idx="54">
                  <c:v>10.151181371848603</c:v>
                </c:pt>
                <c:pt idx="55">
                  <c:v>8.659706276772528</c:v>
                </c:pt>
                <c:pt idx="56">
                  <c:v>6.032750195406077</c:v>
                </c:pt>
                <c:pt idx="57">
                  <c:v>3.4257223731237736</c:v>
                </c:pt>
                <c:pt idx="58">
                  <c:v>3.2044248242726776</c:v>
                </c:pt>
                <c:pt idx="59">
                  <c:v>2.890736022212747</c:v>
                </c:pt>
                <c:pt idx="60">
                  <c:v>2.16510588745149</c:v>
                </c:pt>
                <c:pt idx="61">
                  <c:v>2.0030396669375334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625000</c:v>
                </c:pt>
                <c:pt idx="2">
                  <c:v>609756.0975609756</c:v>
                </c:pt>
                <c:pt idx="3">
                  <c:v>381679.3893129771</c:v>
                </c:pt>
                <c:pt idx="4">
                  <c:v>174216.02787456446</c:v>
                </c:pt>
                <c:pt idx="5">
                  <c:v>156250</c:v>
                </c:pt>
                <c:pt idx="6">
                  <c:v>125313.28320802006</c:v>
                </c:pt>
                <c:pt idx="7">
                  <c:v>95057.03422053232</c:v>
                </c:pt>
                <c:pt idx="8">
                  <c:v>82644.62809917355</c:v>
                </c:pt>
                <c:pt idx="9">
                  <c:v>78926.59826361484</c:v>
                </c:pt>
                <c:pt idx="10">
                  <c:v>76161.46230007616</c:v>
                </c:pt>
                <c:pt idx="11">
                  <c:v>74183.9762611276</c:v>
                </c:pt>
                <c:pt idx="12">
                  <c:v>72833.21194464676</c:v>
                </c:pt>
                <c:pt idx="13">
                  <c:v>70921.98581560285</c:v>
                </c:pt>
                <c:pt idx="14">
                  <c:v>69589.42240779402</c:v>
                </c:pt>
                <c:pt idx="15">
                  <c:v>63775.510204081635</c:v>
                </c:pt>
                <c:pt idx="16">
                  <c:v>62383.03181534623</c:v>
                </c:pt>
                <c:pt idx="17">
                  <c:v>60679.611650485436</c:v>
                </c:pt>
                <c:pt idx="18">
                  <c:v>53504.547886570355</c:v>
                </c:pt>
                <c:pt idx="19">
                  <c:v>51466.803911477095</c:v>
                </c:pt>
                <c:pt idx="20">
                  <c:v>49091.80166912126</c:v>
                </c:pt>
                <c:pt idx="21">
                  <c:v>47438.33017077799</c:v>
                </c:pt>
                <c:pt idx="22">
                  <c:v>46425.25533890436</c:v>
                </c:pt>
                <c:pt idx="23">
                  <c:v>44603.03300624442</c:v>
                </c:pt>
                <c:pt idx="24">
                  <c:v>42735.042735042734</c:v>
                </c:pt>
                <c:pt idx="25">
                  <c:v>42735.042735042734</c:v>
                </c:pt>
                <c:pt idx="26">
                  <c:v>41736.227045075124</c:v>
                </c:pt>
                <c:pt idx="27">
                  <c:v>40816.32653061225</c:v>
                </c:pt>
                <c:pt idx="28">
                  <c:v>38925.65200467107</c:v>
                </c:pt>
                <c:pt idx="29">
                  <c:v>38925.65200467107</c:v>
                </c:pt>
                <c:pt idx="30">
                  <c:v>34626.038781163435</c:v>
                </c:pt>
                <c:pt idx="31">
                  <c:v>34626.038781163435</c:v>
                </c:pt>
                <c:pt idx="32">
                  <c:v>34106.41200545702</c:v>
                </c:pt>
                <c:pt idx="33">
                  <c:v>30609.12151821243</c:v>
                </c:pt>
                <c:pt idx="34">
                  <c:v>30248.03387779794</c:v>
                </c:pt>
                <c:pt idx="35">
                  <c:v>29437.73918163085</c:v>
                </c:pt>
                <c:pt idx="36">
                  <c:v>29429.075927015892</c:v>
                </c:pt>
                <c:pt idx="37">
                  <c:v>28801.84331797235</c:v>
                </c:pt>
                <c:pt idx="38">
                  <c:v>28677.946659019213</c:v>
                </c:pt>
                <c:pt idx="39">
                  <c:v>28522.53280091272</c:v>
                </c:pt>
                <c:pt idx="40">
                  <c:v>28216.704288939054</c:v>
                </c:pt>
                <c:pt idx="41">
                  <c:v>27925.160569673277</c:v>
                </c:pt>
                <c:pt idx="42">
                  <c:v>27746.94783573807</c:v>
                </c:pt>
                <c:pt idx="43">
                  <c:v>27300.027300027297</c:v>
                </c:pt>
                <c:pt idx="44">
                  <c:v>26730.820636193534</c:v>
                </c:pt>
                <c:pt idx="45">
                  <c:v>26709.401709401707</c:v>
                </c:pt>
                <c:pt idx="46">
                  <c:v>26462.02699126753</c:v>
                </c:pt>
                <c:pt idx="47">
                  <c:v>26253.609871357312</c:v>
                </c:pt>
                <c:pt idx="48">
                  <c:v>26143.7908496732</c:v>
                </c:pt>
                <c:pt idx="49">
                  <c:v>25833.118057349522</c:v>
                </c:pt>
                <c:pt idx="50">
                  <c:v>25799.79360165119</c:v>
                </c:pt>
                <c:pt idx="51">
                  <c:v>25322.86654849329</c:v>
                </c:pt>
                <c:pt idx="52">
                  <c:v>25303.643724696358</c:v>
                </c:pt>
                <c:pt idx="53">
                  <c:v>24666.9955599408</c:v>
                </c:pt>
                <c:pt idx="54">
                  <c:v>23764.25855513308</c:v>
                </c:pt>
                <c:pt idx="55">
                  <c:v>23446.658851113716</c:v>
                </c:pt>
                <c:pt idx="56">
                  <c:v>22099.447513812152</c:v>
                </c:pt>
                <c:pt idx="57">
                  <c:v>21710.811984368214</c:v>
                </c:pt>
                <c:pt idx="58">
                  <c:v>20764.119601328905</c:v>
                </c:pt>
                <c:pt idx="59">
                  <c:v>19692.792437967702</c:v>
                </c:pt>
                <c:pt idx="60">
                  <c:v>19436.345966958215</c:v>
                </c:pt>
                <c:pt idx="61">
                  <c:v>332.88948069241013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肝胆外科</c:v>
                </c:pt>
                <c:pt idx="2">
                  <c:v>综合内科</c:v>
                </c:pt>
                <c:pt idx="3">
                  <c:v>小儿骨科</c:v>
                </c:pt>
                <c:pt idx="4">
                  <c:v>风湿病科</c:v>
                </c:pt>
                <c:pt idx="5">
                  <c:v>儿科</c:v>
                </c:pt>
                <c:pt idx="6">
                  <c:v>康复科</c:v>
                </c:pt>
                <c:pt idx="7">
                  <c:v>身心医学科</c:v>
                </c:pt>
                <c:pt idx="8">
                  <c:v>血液科</c:v>
                </c:pt>
                <c:pt idx="9">
                  <c:v>美容皮肤科</c:v>
                </c:pt>
                <c:pt idx="10">
                  <c:v>周围血管科</c:v>
                </c:pt>
                <c:pt idx="11">
                  <c:v>眼科</c:v>
                </c:pt>
                <c:pt idx="12">
                  <c:v>重症医学科</c:v>
                </c:pt>
                <c:pt idx="13">
                  <c:v>西区重症医学科</c:v>
                </c:pt>
                <c:pt idx="14">
                  <c:v>男科</c:v>
                </c:pt>
                <c:pt idx="15">
                  <c:v>运动损伤骨科</c:v>
                </c:pt>
                <c:pt idx="16">
                  <c:v>创伤骨科</c:v>
                </c:pt>
                <c:pt idx="17">
                  <c:v>泌尿外科</c:v>
                </c:pt>
                <c:pt idx="18">
                  <c:v>脊柱骨科</c:v>
                </c:pt>
                <c:pt idx="19">
                  <c:v>脑病二科</c:v>
                </c:pt>
                <c:pt idx="20">
                  <c:v>心血管内科</c:v>
                </c:pt>
                <c:pt idx="21">
                  <c:v>乳腺甲状腺外科</c:v>
                </c:pt>
                <c:pt idx="22">
                  <c:v>消化内科</c:v>
                </c:pt>
                <c:pt idx="23">
                  <c:v>口腔科</c:v>
                </c:pt>
                <c:pt idx="24">
                  <c:v>中医外治中心</c:v>
                </c:pt>
                <c:pt idx="25">
                  <c:v>骨科</c:v>
                </c:pt>
                <c:pt idx="26">
                  <c:v>神经外科</c:v>
                </c:pt>
                <c:pt idx="27">
                  <c:v>肿瘤内科</c:v>
                </c:pt>
                <c:pt idx="28">
                  <c:v>呼吸内科</c:v>
                </c:pt>
                <c:pt idx="29">
                  <c:v>医院</c:v>
                </c:pt>
                <c:pt idx="30">
                  <c:v>神经内科</c:v>
                </c:pt>
                <c:pt idx="31">
                  <c:v>老年医学科</c:v>
                </c:pt>
                <c:pt idx="32">
                  <c:v>妇科妇二科合并</c:v>
                </c:pt>
                <c:pt idx="33">
                  <c:v>胸外科</c:v>
                </c:pt>
                <c:pt idx="34">
                  <c:v>小儿推拿科</c:v>
                </c:pt>
                <c:pt idx="35">
                  <c:v>耳鼻喉科</c:v>
                </c:pt>
                <c:pt idx="36">
                  <c:v>妇二科</c:v>
                </c:pt>
                <c:pt idx="37">
                  <c:v>显微骨科</c:v>
                </c:pt>
                <c:pt idx="38">
                  <c:v>心病一科</c:v>
                </c:pt>
                <c:pt idx="39">
                  <c:v>内分泌科</c:v>
                </c:pt>
                <c:pt idx="40">
                  <c:v>治未病中心</c:v>
                </c:pt>
                <c:pt idx="41">
                  <c:v>推拿科</c:v>
                </c:pt>
                <c:pt idx="42">
                  <c:v>东区肾病科</c:v>
                </c:pt>
                <c:pt idx="43">
                  <c:v>肝病科</c:v>
                </c:pt>
                <c:pt idx="44">
                  <c:v>脾胃病科</c:v>
                </c:pt>
                <c:pt idx="45">
                  <c:v>心病三科</c:v>
                </c:pt>
                <c:pt idx="46">
                  <c:v>东区重症医学科</c:v>
                </c:pt>
                <c:pt idx="47">
                  <c:v>肾脏内科</c:v>
                </c:pt>
                <c:pt idx="48">
                  <c:v>微创骨科</c:v>
                </c:pt>
                <c:pt idx="49">
                  <c:v>脾胃科消化科合并</c:v>
                </c:pt>
                <c:pt idx="50">
                  <c:v>中医经典科</c:v>
                </c:pt>
                <c:pt idx="51">
                  <c:v>皮肤科</c:v>
                </c:pt>
                <c:pt idx="52">
                  <c:v>针灸科</c:v>
                </c:pt>
                <c:pt idx="53">
                  <c:v>肾病科</c:v>
                </c:pt>
                <c:pt idx="54">
                  <c:v>普通外科</c:v>
                </c:pt>
                <c:pt idx="55">
                  <c:v>心病四科</c:v>
                </c:pt>
                <c:pt idx="56">
                  <c:v>心病二科</c:v>
                </c:pt>
                <c:pt idx="57">
                  <c:v>肛肠科</c:v>
                </c:pt>
                <c:pt idx="58">
                  <c:v>产科</c:v>
                </c:pt>
                <c:pt idx="59">
                  <c:v>脑病三科</c:v>
                </c:pt>
                <c:pt idx="60">
                  <c:v>脑病一科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98.92479326121124</c:v>
                </c:pt>
                <c:pt idx="1">
                  <c:v>97.78417860054238</c:v>
                </c:pt>
                <c:pt idx="2">
                  <c:v>97.57620670158713</c:v>
                </c:pt>
                <c:pt idx="3">
                  <c:v>97.01637741235922</c:v>
                </c:pt>
                <c:pt idx="4">
                  <c:v>96.98447340596321</c:v>
                </c:pt>
                <c:pt idx="5">
                  <c:v>95.46407599951925</c:v>
                </c:pt>
                <c:pt idx="6">
                  <c:v>91.07317248195419</c:v>
                </c:pt>
                <c:pt idx="7">
                  <c:v>90.52286993868861</c:v>
                </c:pt>
                <c:pt idx="8">
                  <c:v>88.83642698913738</c:v>
                </c:pt>
                <c:pt idx="9">
                  <c:v>87.74115185445443</c:v>
                </c:pt>
                <c:pt idx="10">
                  <c:v>87.08486868352445</c:v>
                </c:pt>
                <c:pt idx="11">
                  <c:v>85.95435282507403</c:v>
                </c:pt>
                <c:pt idx="12">
                  <c:v>84.36881897860715</c:v>
                </c:pt>
                <c:pt idx="13">
                  <c:v>74.08296705562327</c:v>
                </c:pt>
                <c:pt idx="14">
                  <c:v>74.0489631082955</c:v>
                </c:pt>
                <c:pt idx="15">
                  <c:v>72.8842730976502</c:v>
                </c:pt>
                <c:pt idx="16">
                  <c:v>70.59061854421402</c:v>
                </c:pt>
                <c:pt idx="17">
                  <c:v>70.53717255596568</c:v>
                </c:pt>
                <c:pt idx="18">
                  <c:v>69.07127360145748</c:v>
                </c:pt>
                <c:pt idx="19">
                  <c:v>67.82091652098971</c:v>
                </c:pt>
                <c:pt idx="20">
                  <c:v>66.74131232922085</c:v>
                </c:pt>
                <c:pt idx="21">
                  <c:v>66.3965713021025</c:v>
                </c:pt>
                <c:pt idx="22">
                  <c:v>62.63330073974376</c:v>
                </c:pt>
                <c:pt idx="23">
                  <c:v>62.355621583212816</c:v>
                </c:pt>
                <c:pt idx="24">
                  <c:v>61.71750589814737</c:v>
                </c:pt>
                <c:pt idx="25">
                  <c:v>59.45077670072223</c:v>
                </c:pt>
                <c:pt idx="26">
                  <c:v>59.357219641809735</c:v>
                </c:pt>
                <c:pt idx="27">
                  <c:v>57.4921839906616</c:v>
                </c:pt>
                <c:pt idx="28">
                  <c:v>55.96835165135479</c:v>
                </c:pt>
                <c:pt idx="29">
                  <c:v>55.739646996591</c:v>
                </c:pt>
                <c:pt idx="30">
                  <c:v>52.658711017632356</c:v>
                </c:pt>
                <c:pt idx="31">
                  <c:v>52.54703983419255</c:v>
                </c:pt>
                <c:pt idx="32">
                  <c:v>50.52535115915477</c:v>
                </c:pt>
                <c:pt idx="33">
                  <c:v>48.95122918538108</c:v>
                </c:pt>
                <c:pt idx="34">
                  <c:v>48.272012542565435</c:v>
                </c:pt>
                <c:pt idx="35">
                  <c:v>48.21374830656859</c:v>
                </c:pt>
                <c:pt idx="36">
                  <c:v>46.98721713810845</c:v>
                </c:pt>
                <c:pt idx="37">
                  <c:v>45.42168870718124</c:v>
                </c:pt>
                <c:pt idx="38">
                  <c:v>41.26044653712315</c:v>
                </c:pt>
                <c:pt idx="39">
                  <c:v>40.746610043191446</c:v>
                </c:pt>
                <c:pt idx="40">
                  <c:v>40.58333481711476</c:v>
                </c:pt>
                <c:pt idx="41">
                  <c:v>39.629590772556526</c:v>
                </c:pt>
                <c:pt idx="42">
                  <c:v>36.715759208408286</c:v>
                </c:pt>
                <c:pt idx="43">
                  <c:v>36.18922226202655</c:v>
                </c:pt>
                <c:pt idx="44">
                  <c:v>35.570394129762306</c:v>
                </c:pt>
                <c:pt idx="45">
                  <c:v>34.14773450420012</c:v>
                </c:pt>
                <c:pt idx="46">
                  <c:v>31.731038472815996</c:v>
                </c:pt>
                <c:pt idx="47">
                  <c:v>31.692009175208558</c:v>
                </c:pt>
                <c:pt idx="48">
                  <c:v>28.616906921737662</c:v>
                </c:pt>
                <c:pt idx="49">
                  <c:v>26.904636842249086</c:v>
                </c:pt>
                <c:pt idx="50">
                  <c:v>25.398506472818603</c:v>
                </c:pt>
                <c:pt idx="51">
                  <c:v>22.93526355768134</c:v>
                </c:pt>
                <c:pt idx="52">
                  <c:v>18.45745476486527</c:v>
                </c:pt>
                <c:pt idx="53">
                  <c:v>12.318660722685838</c:v>
                </c:pt>
                <c:pt idx="54">
                  <c:v>12.016399003956879</c:v>
                </c:pt>
                <c:pt idx="55">
                  <c:v>11.291879179904662</c:v>
                </c:pt>
                <c:pt idx="56">
                  <c:v>10.888293306266927</c:v>
                </c:pt>
                <c:pt idx="57">
                  <c:v>6.407944442223168</c:v>
                </c:pt>
                <c:pt idx="58">
                  <c:v>6.3790196339052585</c:v>
                </c:pt>
                <c:pt idx="59">
                  <c:v>5.8141504414249034</c:v>
                </c:pt>
                <c:pt idx="60">
                  <c:v>2.6630266503447686</c:v>
                </c:pt>
                <c:pt idx="61">
                  <c:v>0.7445762740576845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骨科</c:v>
                </c:pt>
                <c:pt idx="2">
                  <c:v>东区重症医学科</c:v>
                </c:pt>
                <c:pt idx="3">
                  <c:v>脑病三科</c:v>
                </c:pt>
                <c:pt idx="4">
                  <c:v>神经内科</c:v>
                </c:pt>
                <c:pt idx="5">
                  <c:v>肛肠科</c:v>
                </c:pt>
                <c:pt idx="6">
                  <c:v>周围血管科</c:v>
                </c:pt>
                <c:pt idx="7">
                  <c:v>针灸科</c:v>
                </c:pt>
                <c:pt idx="8">
                  <c:v>呼吸内科</c:v>
                </c:pt>
                <c:pt idx="9">
                  <c:v>耳鼻喉科</c:v>
                </c:pt>
                <c:pt idx="10">
                  <c:v>心病一科</c:v>
                </c:pt>
                <c:pt idx="11">
                  <c:v>胸外科</c:v>
                </c:pt>
                <c:pt idx="12">
                  <c:v>肾脏内科</c:v>
                </c:pt>
                <c:pt idx="13">
                  <c:v>心血管内科</c:v>
                </c:pt>
                <c:pt idx="14">
                  <c:v>皮肤科</c:v>
                </c:pt>
                <c:pt idx="15">
                  <c:v>肿瘤内科</c:v>
                </c:pt>
                <c:pt idx="16">
                  <c:v>妇科</c:v>
                </c:pt>
                <c:pt idx="17">
                  <c:v>东区肾病科</c:v>
                </c:pt>
                <c:pt idx="18">
                  <c:v>创伤骨科</c:v>
                </c:pt>
                <c:pt idx="19">
                  <c:v>中医经典科</c:v>
                </c:pt>
                <c:pt idx="20">
                  <c:v>男科</c:v>
                </c:pt>
                <c:pt idx="21">
                  <c:v>产科</c:v>
                </c:pt>
                <c:pt idx="22">
                  <c:v>医院</c:v>
                </c:pt>
                <c:pt idx="23">
                  <c:v>口腔科</c:v>
                </c:pt>
                <c:pt idx="24">
                  <c:v>肝病科</c:v>
                </c:pt>
                <c:pt idx="25">
                  <c:v>泌尿外科</c:v>
                </c:pt>
                <c:pt idx="26">
                  <c:v>西区重症医学科</c:v>
                </c:pt>
                <c:pt idx="27">
                  <c:v>推拿科</c:v>
                </c:pt>
                <c:pt idx="28">
                  <c:v>血液科</c:v>
                </c:pt>
                <c:pt idx="29">
                  <c:v>脑病一科</c:v>
                </c:pt>
                <c:pt idx="30">
                  <c:v>消化内科</c:v>
                </c:pt>
                <c:pt idx="31">
                  <c:v>小儿骨科</c:v>
                </c:pt>
                <c:pt idx="32">
                  <c:v>脾胃病科</c:v>
                </c:pt>
                <c:pt idx="33">
                  <c:v>心病四科</c:v>
                </c:pt>
                <c:pt idx="34">
                  <c:v>显微骨科</c:v>
                </c:pt>
                <c:pt idx="35">
                  <c:v>关节骨科</c:v>
                </c:pt>
                <c:pt idx="36">
                  <c:v>运动损伤骨科</c:v>
                </c:pt>
                <c:pt idx="37">
                  <c:v>心病二科</c:v>
                </c:pt>
                <c:pt idx="38">
                  <c:v>身心医学科</c:v>
                </c:pt>
                <c:pt idx="39">
                  <c:v>风湿病科</c:v>
                </c:pt>
                <c:pt idx="40">
                  <c:v>微创骨科</c:v>
                </c:pt>
                <c:pt idx="41">
                  <c:v>儿科</c:v>
                </c:pt>
                <c:pt idx="42">
                  <c:v>小儿推拿科</c:v>
                </c:pt>
                <c:pt idx="43">
                  <c:v>中医外治中心</c:v>
                </c:pt>
                <c:pt idx="44">
                  <c:v>神经外科</c:v>
                </c:pt>
                <c:pt idx="45">
                  <c:v>眼科</c:v>
                </c:pt>
                <c:pt idx="46">
                  <c:v>治未病中心</c:v>
                </c:pt>
                <c:pt idx="47">
                  <c:v>普通外科</c:v>
                </c:pt>
                <c:pt idx="48">
                  <c:v>重症医学科</c:v>
                </c:pt>
                <c:pt idx="49">
                  <c:v>老年医学科</c:v>
                </c:pt>
                <c:pt idx="50">
                  <c:v>肝胆外科</c:v>
                </c:pt>
                <c:pt idx="51">
                  <c:v>脾胃科消化科合并</c:v>
                </c:pt>
                <c:pt idx="52">
                  <c:v>脑病二科</c:v>
                </c:pt>
                <c:pt idx="53">
                  <c:v>心病三科</c:v>
                </c:pt>
                <c:pt idx="54">
                  <c:v>肾病科</c:v>
                </c:pt>
                <c:pt idx="55">
                  <c:v>美容皮肤科</c:v>
                </c:pt>
                <c:pt idx="56">
                  <c:v>综合内科</c:v>
                </c:pt>
                <c:pt idx="57">
                  <c:v>康复科</c:v>
                </c:pt>
                <c:pt idx="58">
                  <c:v>乳腺甲状腺外科</c:v>
                </c:pt>
                <c:pt idx="59">
                  <c:v>内分泌科</c:v>
                </c:pt>
                <c:pt idx="60">
                  <c:v>妇二科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99.6827393643842</c:v>
                </c:pt>
                <c:pt idx="1">
                  <c:v>98.4022759556473</c:v>
                </c:pt>
                <c:pt idx="2">
                  <c:v>95.75056455711658</c:v>
                </c:pt>
                <c:pt idx="3">
                  <c:v>92.78593335900955</c:v>
                </c:pt>
                <c:pt idx="4">
                  <c:v>91.99658211726806</c:v>
                </c:pt>
                <c:pt idx="5">
                  <c:v>91.75126918688154</c:v>
                </c:pt>
                <c:pt idx="6">
                  <c:v>91.62023632262975</c:v>
                </c:pt>
                <c:pt idx="7">
                  <c:v>91.42143200844144</c:v>
                </c:pt>
                <c:pt idx="8">
                  <c:v>90.87060796217601</c:v>
                </c:pt>
                <c:pt idx="9">
                  <c:v>89.42535598971722</c:v>
                </c:pt>
                <c:pt idx="10">
                  <c:v>88.79187690736075</c:v>
                </c:pt>
                <c:pt idx="11">
                  <c:v>88.65343772343321</c:v>
                </c:pt>
                <c:pt idx="12">
                  <c:v>85.66524110273713</c:v>
                </c:pt>
                <c:pt idx="13">
                  <c:v>81.01363076991343</c:v>
                </c:pt>
                <c:pt idx="14">
                  <c:v>80.55190123373205</c:v>
                </c:pt>
                <c:pt idx="15">
                  <c:v>79.41599753676813</c:v>
                </c:pt>
                <c:pt idx="16">
                  <c:v>68.97548819148116</c:v>
                </c:pt>
                <c:pt idx="17">
                  <c:v>68.3864205678127</c:v>
                </c:pt>
                <c:pt idx="18">
                  <c:v>66.00139103743486</c:v>
                </c:pt>
                <c:pt idx="19">
                  <c:v>65.75371721798416</c:v>
                </c:pt>
                <c:pt idx="20">
                  <c:v>60.13354012826886</c:v>
                </c:pt>
                <c:pt idx="21">
                  <c:v>60.092227008608766</c:v>
                </c:pt>
                <c:pt idx="22">
                  <c:v>57.69097982335241</c:v>
                </c:pt>
                <c:pt idx="23">
                  <c:v>56.323139316800194</c:v>
                </c:pt>
                <c:pt idx="24">
                  <c:v>55.652126147775526</c:v>
                </c:pt>
                <c:pt idx="25">
                  <c:v>55.08356228817974</c:v>
                </c:pt>
                <c:pt idx="26">
                  <c:v>54.55396000265511</c:v>
                </c:pt>
                <c:pt idx="27">
                  <c:v>53.853058851956504</c:v>
                </c:pt>
                <c:pt idx="28">
                  <c:v>52.729684736894036</c:v>
                </c:pt>
                <c:pt idx="29">
                  <c:v>52.31806422728378</c:v>
                </c:pt>
                <c:pt idx="30">
                  <c:v>48.52607358006256</c:v>
                </c:pt>
                <c:pt idx="31">
                  <c:v>47.68933057945202</c:v>
                </c:pt>
                <c:pt idx="32">
                  <c:v>43.00125194630971</c:v>
                </c:pt>
                <c:pt idx="33">
                  <c:v>42.79892566561585</c:v>
                </c:pt>
                <c:pt idx="34">
                  <c:v>41.18109548305373</c:v>
                </c:pt>
                <c:pt idx="35">
                  <c:v>40.841665130513974</c:v>
                </c:pt>
                <c:pt idx="36">
                  <c:v>38.19450356379419</c:v>
                </c:pt>
                <c:pt idx="37">
                  <c:v>38.08337455781845</c:v>
                </c:pt>
                <c:pt idx="38">
                  <c:v>37.60843025149996</c:v>
                </c:pt>
                <c:pt idx="39">
                  <c:v>36.48413238655663</c:v>
                </c:pt>
                <c:pt idx="40">
                  <c:v>31.615788611380722</c:v>
                </c:pt>
                <c:pt idx="41">
                  <c:v>28.110264651676896</c:v>
                </c:pt>
                <c:pt idx="42">
                  <c:v>26.928729802175933</c:v>
                </c:pt>
                <c:pt idx="43">
                  <c:v>25.949118421906014</c:v>
                </c:pt>
                <c:pt idx="44">
                  <c:v>23.287789283286276</c:v>
                </c:pt>
                <c:pt idx="45">
                  <c:v>22.603015175481666</c:v>
                </c:pt>
                <c:pt idx="46">
                  <c:v>21.96631661962143</c:v>
                </c:pt>
                <c:pt idx="47">
                  <c:v>19.150646740697795</c:v>
                </c:pt>
                <c:pt idx="48">
                  <c:v>16.563816028561828</c:v>
                </c:pt>
                <c:pt idx="49">
                  <c:v>16.265697035313444</c:v>
                </c:pt>
                <c:pt idx="50">
                  <c:v>13.678877846598358</c:v>
                </c:pt>
                <c:pt idx="51">
                  <c:v>11.80448061492536</c:v>
                </c:pt>
                <c:pt idx="52">
                  <c:v>11.550260781827525</c:v>
                </c:pt>
                <c:pt idx="53">
                  <c:v>10.701900635463435</c:v>
                </c:pt>
                <c:pt idx="54">
                  <c:v>7.957613101432326</c:v>
                </c:pt>
                <c:pt idx="55">
                  <c:v>6.5817979155504025</c:v>
                </c:pt>
                <c:pt idx="56">
                  <c:v>6.231809116342757</c:v>
                </c:pt>
                <c:pt idx="57">
                  <c:v>6.029538984257843</c:v>
                </c:pt>
                <c:pt idx="58">
                  <c:v>5.193372698967291</c:v>
                </c:pt>
                <c:pt idx="59">
                  <c:v>4.579919233831675</c:v>
                </c:pt>
                <c:pt idx="60">
                  <c:v>3.659113296544203</c:v>
                </c:pt>
                <c:pt idx="61">
                  <c:v>3.089227154777263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脾胃科消化科合并</c:v>
                </c:pt>
                <c:pt idx="4">
                  <c:v>妇科</c:v>
                </c:pt>
                <c:pt idx="5">
                  <c:v>心病四科</c:v>
                </c:pt>
                <c:pt idx="6">
                  <c:v>脑病一科</c:v>
                </c:pt>
                <c:pt idx="7">
                  <c:v>眼科</c:v>
                </c:pt>
                <c:pt idx="8">
                  <c:v>治未病中心</c:v>
                </c:pt>
                <c:pt idx="9">
                  <c:v>小儿推拿科</c:v>
                </c:pt>
                <c:pt idx="10">
                  <c:v>口腔科</c:v>
                </c:pt>
                <c:pt idx="11">
                  <c:v>血液科</c:v>
                </c:pt>
                <c:pt idx="12">
                  <c:v>创伤骨科</c:v>
                </c:pt>
                <c:pt idx="13">
                  <c:v>身心医学科</c:v>
                </c:pt>
                <c:pt idx="14">
                  <c:v>脑病三科</c:v>
                </c:pt>
                <c:pt idx="15">
                  <c:v>脾胃病科</c:v>
                </c:pt>
                <c:pt idx="16">
                  <c:v>心病一科</c:v>
                </c:pt>
                <c:pt idx="17">
                  <c:v>中医经典科</c:v>
                </c:pt>
                <c:pt idx="18">
                  <c:v>推拿科</c:v>
                </c:pt>
                <c:pt idx="19">
                  <c:v>美容皮肤科</c:v>
                </c:pt>
                <c:pt idx="20">
                  <c:v>微创骨科</c:v>
                </c:pt>
                <c:pt idx="21">
                  <c:v>关节骨科</c:v>
                </c:pt>
                <c:pt idx="22">
                  <c:v>乳腺甲状腺外科</c:v>
                </c:pt>
                <c:pt idx="23">
                  <c:v>肾脏内科</c:v>
                </c:pt>
                <c:pt idx="24">
                  <c:v>呼吸内科</c:v>
                </c:pt>
                <c:pt idx="25">
                  <c:v>心血管内科</c:v>
                </c:pt>
                <c:pt idx="26">
                  <c:v>皮肤科</c:v>
                </c:pt>
                <c:pt idx="27">
                  <c:v>肝胆外科</c:v>
                </c:pt>
                <c:pt idx="28">
                  <c:v>产科</c:v>
                </c:pt>
                <c:pt idx="29">
                  <c:v>针灸科</c:v>
                </c:pt>
                <c:pt idx="30">
                  <c:v>运动损伤骨科</c:v>
                </c:pt>
                <c:pt idx="31">
                  <c:v>肾病科</c:v>
                </c:pt>
                <c:pt idx="32">
                  <c:v>儿科</c:v>
                </c:pt>
                <c:pt idx="33">
                  <c:v>消化内科</c:v>
                </c:pt>
                <c:pt idx="34">
                  <c:v>小儿骨科</c:v>
                </c:pt>
                <c:pt idx="35">
                  <c:v>肛肠科</c:v>
                </c:pt>
                <c:pt idx="36">
                  <c:v>胸外科</c:v>
                </c:pt>
                <c:pt idx="37">
                  <c:v>妇二科</c:v>
                </c:pt>
                <c:pt idx="38">
                  <c:v>康复科</c:v>
                </c:pt>
                <c:pt idx="39">
                  <c:v>神经外科</c:v>
                </c:pt>
                <c:pt idx="40">
                  <c:v>西区重症医学科</c:v>
                </c:pt>
                <c:pt idx="41">
                  <c:v>中医外治中心</c:v>
                </c:pt>
                <c:pt idx="42">
                  <c:v>周围血管科</c:v>
                </c:pt>
                <c:pt idx="43">
                  <c:v>综合内科</c:v>
                </c:pt>
                <c:pt idx="44">
                  <c:v>心病三科</c:v>
                </c:pt>
                <c:pt idx="45">
                  <c:v>普通外科</c:v>
                </c:pt>
                <c:pt idx="46">
                  <c:v>神经内科</c:v>
                </c:pt>
                <c:pt idx="47">
                  <c:v>老年医学科</c:v>
                </c:pt>
                <c:pt idx="48">
                  <c:v>医院</c:v>
                </c:pt>
                <c:pt idx="49">
                  <c:v>脑病二科</c:v>
                </c:pt>
                <c:pt idx="50">
                  <c:v>泌尿外科</c:v>
                </c:pt>
                <c:pt idx="51">
                  <c:v>重症医学科</c:v>
                </c:pt>
                <c:pt idx="52">
                  <c:v>妇科妇二科合并</c:v>
                </c:pt>
                <c:pt idx="53">
                  <c:v>显微骨科</c:v>
                </c:pt>
                <c:pt idx="54">
                  <c:v>骨科</c:v>
                </c:pt>
                <c:pt idx="55">
                  <c:v>男科</c:v>
                </c:pt>
                <c:pt idx="56">
                  <c:v>肿瘤内科</c:v>
                </c:pt>
                <c:pt idx="57">
                  <c:v>风湿病科</c:v>
                </c:pt>
                <c:pt idx="58">
                  <c:v>内分泌科</c:v>
                </c:pt>
                <c:pt idx="59">
                  <c:v>东区重症医学科</c:v>
                </c:pt>
                <c:pt idx="60">
                  <c:v>耳鼻喉科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97.7691921839575</c:v>
                </c:pt>
                <c:pt idx="2">
                  <c:v>96.85068673010385</c:v>
                </c:pt>
                <c:pt idx="3">
                  <c:v>96.70299751123979</c:v>
                </c:pt>
                <c:pt idx="4">
                  <c:v>96.60402696374149</c:v>
                </c:pt>
                <c:pt idx="5">
                  <c:v>94.80809604598716</c:v>
                </c:pt>
                <c:pt idx="6">
                  <c:v>94.48683943310827</c:v>
                </c:pt>
                <c:pt idx="7">
                  <c:v>93.0864619506832</c:v>
                </c:pt>
                <c:pt idx="8">
                  <c:v>89.66523511683545</c:v>
                </c:pt>
                <c:pt idx="9">
                  <c:v>88.8759998036162</c:v>
                </c:pt>
                <c:pt idx="10">
                  <c:v>87.29297076826256</c:v>
                </c:pt>
                <c:pt idx="11">
                  <c:v>85.12879864004772</c:v>
                </c:pt>
                <c:pt idx="12">
                  <c:v>83.32741994635245</c:v>
                </c:pt>
                <c:pt idx="13">
                  <c:v>75.4007995826534</c:v>
                </c:pt>
                <c:pt idx="14">
                  <c:v>74.6676193739445</c:v>
                </c:pt>
                <c:pt idx="15">
                  <c:v>74.28725645225829</c:v>
                </c:pt>
                <c:pt idx="16">
                  <c:v>74.14476126478404</c:v>
                </c:pt>
                <c:pt idx="17">
                  <c:v>72.08996030370673</c:v>
                </c:pt>
                <c:pt idx="18">
                  <c:v>70.17670055083582</c:v>
                </c:pt>
                <c:pt idx="19">
                  <c:v>70.17234503112877</c:v>
                </c:pt>
                <c:pt idx="20">
                  <c:v>66.90799959404883</c:v>
                </c:pt>
                <c:pt idx="21">
                  <c:v>65.44422703270152</c:v>
                </c:pt>
                <c:pt idx="22">
                  <c:v>64.87792105420466</c:v>
                </c:pt>
                <c:pt idx="23">
                  <c:v>64.55277542975053</c:v>
                </c:pt>
                <c:pt idx="24">
                  <c:v>63.647181296807915</c:v>
                </c:pt>
                <c:pt idx="25">
                  <c:v>62.79072038360907</c:v>
                </c:pt>
                <c:pt idx="26">
                  <c:v>60.265861516500784</c:v>
                </c:pt>
                <c:pt idx="27">
                  <c:v>59.218838581365716</c:v>
                </c:pt>
                <c:pt idx="28">
                  <c:v>59.19792554153447</c:v>
                </c:pt>
                <c:pt idx="29">
                  <c:v>58.236975834400084</c:v>
                </c:pt>
                <c:pt idx="30">
                  <c:v>56.963870658421854</c:v>
                </c:pt>
                <c:pt idx="31">
                  <c:v>55.29515971188632</c:v>
                </c:pt>
                <c:pt idx="32">
                  <c:v>54.96051428984359</c:v>
                </c:pt>
                <c:pt idx="33">
                  <c:v>53.58273665083985</c:v>
                </c:pt>
                <c:pt idx="34">
                  <c:v>53.24109521361018</c:v>
                </c:pt>
                <c:pt idx="35">
                  <c:v>52.92717153102215</c:v>
                </c:pt>
                <c:pt idx="36">
                  <c:v>51.963002865699856</c:v>
                </c:pt>
                <c:pt idx="37">
                  <c:v>51.39336379830597</c:v>
                </c:pt>
                <c:pt idx="38">
                  <c:v>47.35152012618139</c:v>
                </c:pt>
                <c:pt idx="39">
                  <c:v>47.124517505503746</c:v>
                </c:pt>
                <c:pt idx="40">
                  <c:v>45.90260068293502</c:v>
                </c:pt>
                <c:pt idx="41">
                  <c:v>43.02601888440092</c:v>
                </c:pt>
                <c:pt idx="42">
                  <c:v>40.46519446980312</c:v>
                </c:pt>
                <c:pt idx="43">
                  <c:v>39.87760507397668</c:v>
                </c:pt>
                <c:pt idx="44">
                  <c:v>38.736554324309246</c:v>
                </c:pt>
                <c:pt idx="45">
                  <c:v>33.855647481012596</c:v>
                </c:pt>
                <c:pt idx="46">
                  <c:v>33.22980553522192</c:v>
                </c:pt>
                <c:pt idx="47">
                  <c:v>33.08107878231355</c:v>
                </c:pt>
                <c:pt idx="48">
                  <c:v>32.8719167514427</c:v>
                </c:pt>
                <c:pt idx="49">
                  <c:v>30.155479814711626</c:v>
                </c:pt>
                <c:pt idx="50">
                  <c:v>26.35097337701331</c:v>
                </c:pt>
                <c:pt idx="51">
                  <c:v>25.219287599023676</c:v>
                </c:pt>
                <c:pt idx="52">
                  <c:v>24.27591712242918</c:v>
                </c:pt>
                <c:pt idx="53">
                  <c:v>19.638576981347413</c:v>
                </c:pt>
                <c:pt idx="54">
                  <c:v>17.44064810365291</c:v>
                </c:pt>
                <c:pt idx="55">
                  <c:v>16.799077595688104</c:v>
                </c:pt>
                <c:pt idx="56">
                  <c:v>16.712265046332075</c:v>
                </c:pt>
                <c:pt idx="57">
                  <c:v>8.98573079412155</c:v>
                </c:pt>
                <c:pt idx="58">
                  <c:v>7.699384437805822</c:v>
                </c:pt>
                <c:pt idx="59">
                  <c:v>5.251564706553191</c:v>
                </c:pt>
                <c:pt idx="60">
                  <c:v>1.9413596711329362</c:v>
                </c:pt>
                <c:pt idx="61">
                  <c:v>0.16282647984946497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神经内科</c:v>
                </c:pt>
                <c:pt idx="2">
                  <c:v>胸外科</c:v>
                </c:pt>
                <c:pt idx="3">
                  <c:v>东区肾病科</c:v>
                </c:pt>
                <c:pt idx="4">
                  <c:v>心病四科</c:v>
                </c:pt>
                <c:pt idx="5">
                  <c:v>脑病三科</c:v>
                </c:pt>
                <c:pt idx="6">
                  <c:v>皮肤科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心病三科</c:v>
                </c:pt>
                <c:pt idx="10">
                  <c:v>神经外科</c:v>
                </c:pt>
                <c:pt idx="11">
                  <c:v>骨科</c:v>
                </c:pt>
                <c:pt idx="12">
                  <c:v>呼吸内科</c:v>
                </c:pt>
                <c:pt idx="13">
                  <c:v>脑病一科</c:v>
                </c:pt>
                <c:pt idx="14">
                  <c:v>治未病中心</c:v>
                </c:pt>
                <c:pt idx="15">
                  <c:v>显微骨科</c:v>
                </c:pt>
                <c:pt idx="16">
                  <c:v>内分泌科</c:v>
                </c:pt>
                <c:pt idx="17">
                  <c:v>周围血管科</c:v>
                </c:pt>
                <c:pt idx="18">
                  <c:v>老年医学科</c:v>
                </c:pt>
                <c:pt idx="19">
                  <c:v>医院</c:v>
                </c:pt>
                <c:pt idx="20">
                  <c:v>泌尿外科</c:v>
                </c:pt>
                <c:pt idx="21">
                  <c:v>综合内科</c:v>
                </c:pt>
                <c:pt idx="22">
                  <c:v>运动损伤骨科</c:v>
                </c:pt>
                <c:pt idx="23">
                  <c:v>脾胃科消化科合并</c:v>
                </c:pt>
                <c:pt idx="24">
                  <c:v>眼科</c:v>
                </c:pt>
                <c:pt idx="25">
                  <c:v>儿科</c:v>
                </c:pt>
                <c:pt idx="26">
                  <c:v>创伤骨科</c:v>
                </c:pt>
                <c:pt idx="27">
                  <c:v>脊柱骨科</c:v>
                </c:pt>
                <c:pt idx="28">
                  <c:v>妇二科</c:v>
                </c:pt>
                <c:pt idx="29">
                  <c:v>推拿科</c:v>
                </c:pt>
                <c:pt idx="30">
                  <c:v>心病一科</c:v>
                </c:pt>
                <c:pt idx="31">
                  <c:v>肾病科</c:v>
                </c:pt>
                <c:pt idx="32">
                  <c:v>微创骨科</c:v>
                </c:pt>
                <c:pt idx="33">
                  <c:v>心病二科</c:v>
                </c:pt>
                <c:pt idx="34">
                  <c:v>耳鼻喉科</c:v>
                </c:pt>
                <c:pt idx="35">
                  <c:v>血液科</c:v>
                </c:pt>
                <c:pt idx="36">
                  <c:v>肝胆外科</c:v>
                </c:pt>
                <c:pt idx="37">
                  <c:v>西区重症医学科</c:v>
                </c:pt>
                <c:pt idx="38">
                  <c:v>肿瘤内科</c:v>
                </c:pt>
                <c:pt idx="39">
                  <c:v>关节骨科</c:v>
                </c:pt>
                <c:pt idx="40">
                  <c:v>中医经典科</c:v>
                </c:pt>
                <c:pt idx="41">
                  <c:v>普通外科</c:v>
                </c:pt>
                <c:pt idx="42">
                  <c:v>小儿推拿科</c:v>
                </c:pt>
                <c:pt idx="43">
                  <c:v>心血管内科</c:v>
                </c:pt>
                <c:pt idx="44">
                  <c:v>妇科</c:v>
                </c:pt>
                <c:pt idx="45">
                  <c:v>东区重症医学科</c:v>
                </c:pt>
                <c:pt idx="46">
                  <c:v>脑病二科</c:v>
                </c:pt>
                <c:pt idx="47">
                  <c:v>美容皮肤科</c:v>
                </c:pt>
                <c:pt idx="48">
                  <c:v>小儿骨科</c:v>
                </c:pt>
                <c:pt idx="49">
                  <c:v>产科</c:v>
                </c:pt>
                <c:pt idx="50">
                  <c:v>妇科妇二科合并</c:v>
                </c:pt>
                <c:pt idx="51">
                  <c:v>乳腺甲状腺外科</c:v>
                </c:pt>
                <c:pt idx="52">
                  <c:v>风湿病科</c:v>
                </c:pt>
                <c:pt idx="53">
                  <c:v>针灸科</c:v>
                </c:pt>
                <c:pt idx="54">
                  <c:v>肝病科</c:v>
                </c:pt>
                <c:pt idx="55">
                  <c:v>消化内科</c:v>
                </c:pt>
                <c:pt idx="56">
                  <c:v>男科</c:v>
                </c:pt>
                <c:pt idx="57">
                  <c:v>脾胃病科</c:v>
                </c:pt>
                <c:pt idx="58">
                  <c:v>重症医学科</c:v>
                </c:pt>
                <c:pt idx="59">
                  <c:v>肾脏内科</c:v>
                </c:pt>
                <c:pt idx="60">
                  <c:v>肛肠科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97.22796879858936</c:v>
                </c:pt>
                <c:pt idx="2">
                  <c:v>96.56604650828437</c:v>
                </c:pt>
                <c:pt idx="3">
                  <c:v>94.53485941745491</c:v>
                </c:pt>
                <c:pt idx="4">
                  <c:v>90.2621001480527</c:v>
                </c:pt>
                <c:pt idx="5">
                  <c:v>89.84601317123942</c:v>
                </c:pt>
                <c:pt idx="6">
                  <c:v>88.08819213241473</c:v>
                </c:pt>
                <c:pt idx="7">
                  <c:v>86.62496283784523</c:v>
                </c:pt>
                <c:pt idx="8">
                  <c:v>85.9849694463399</c:v>
                </c:pt>
                <c:pt idx="9">
                  <c:v>85.68770676265827</c:v>
                </c:pt>
                <c:pt idx="10">
                  <c:v>81.69962465248653</c:v>
                </c:pt>
                <c:pt idx="11">
                  <c:v>81.53189138201215</c:v>
                </c:pt>
                <c:pt idx="12">
                  <c:v>78.26192310977883</c:v>
                </c:pt>
                <c:pt idx="13">
                  <c:v>76.73984827028404</c:v>
                </c:pt>
                <c:pt idx="14">
                  <c:v>76.63112332212002</c:v>
                </c:pt>
                <c:pt idx="15">
                  <c:v>75.13420981320978</c:v>
                </c:pt>
                <c:pt idx="16">
                  <c:v>72.75116865007806</c:v>
                </c:pt>
                <c:pt idx="17">
                  <c:v>70.13101510641103</c:v>
                </c:pt>
                <c:pt idx="18">
                  <c:v>68.77432886385616</c:v>
                </c:pt>
                <c:pt idx="19">
                  <c:v>66.55125307944337</c:v>
                </c:pt>
                <c:pt idx="20">
                  <c:v>66.13345398956304</c:v>
                </c:pt>
                <c:pt idx="21">
                  <c:v>61.127237041568634</c:v>
                </c:pt>
                <c:pt idx="22">
                  <c:v>59.781997417260776</c:v>
                </c:pt>
                <c:pt idx="23">
                  <c:v>59.644593760526284</c:v>
                </c:pt>
                <c:pt idx="24">
                  <c:v>58.31217170887514</c:v>
                </c:pt>
                <c:pt idx="25">
                  <c:v>57.413080441696074</c:v>
                </c:pt>
                <c:pt idx="26">
                  <c:v>55.951231647384155</c:v>
                </c:pt>
                <c:pt idx="27">
                  <c:v>55.690368370036</c:v>
                </c:pt>
                <c:pt idx="28">
                  <c:v>47.298629959882</c:v>
                </c:pt>
                <c:pt idx="29">
                  <c:v>44.938000738270894</c:v>
                </c:pt>
                <c:pt idx="30">
                  <c:v>42.76771757924067</c:v>
                </c:pt>
                <c:pt idx="31">
                  <c:v>42.348368482353564</c:v>
                </c:pt>
                <c:pt idx="32">
                  <c:v>39.161221263578966</c:v>
                </c:pt>
                <c:pt idx="33">
                  <c:v>37.672857470218794</c:v>
                </c:pt>
                <c:pt idx="34">
                  <c:v>36.56942627111554</c:v>
                </c:pt>
                <c:pt idx="35">
                  <c:v>33.75034803470524</c:v>
                </c:pt>
                <c:pt idx="36">
                  <c:v>32.07820244566394</c:v>
                </c:pt>
                <c:pt idx="37">
                  <c:v>31.185160106044922</c:v>
                </c:pt>
                <c:pt idx="38">
                  <c:v>30.46253162761032</c:v>
                </c:pt>
                <c:pt idx="39">
                  <c:v>27.223507993876225</c:v>
                </c:pt>
                <c:pt idx="40">
                  <c:v>25.94538525288967</c:v>
                </c:pt>
                <c:pt idx="41">
                  <c:v>25.433112667631065</c:v>
                </c:pt>
                <c:pt idx="42">
                  <c:v>24.840500226808967</c:v>
                </c:pt>
                <c:pt idx="43">
                  <c:v>24.24507428954938</c:v>
                </c:pt>
                <c:pt idx="44">
                  <c:v>22.745070870659706</c:v>
                </c:pt>
                <c:pt idx="45">
                  <c:v>20.289129410586355</c:v>
                </c:pt>
                <c:pt idx="46">
                  <c:v>20.11006126452099</c:v>
                </c:pt>
                <c:pt idx="47">
                  <c:v>18.741422109703283</c:v>
                </c:pt>
                <c:pt idx="48">
                  <c:v>18.004080713496435</c:v>
                </c:pt>
                <c:pt idx="49">
                  <c:v>15.586571002453507</c:v>
                </c:pt>
                <c:pt idx="50">
                  <c:v>15.250001017779423</c:v>
                </c:pt>
                <c:pt idx="51">
                  <c:v>13.798047858146154</c:v>
                </c:pt>
                <c:pt idx="52">
                  <c:v>13.43862898883694</c:v>
                </c:pt>
                <c:pt idx="53">
                  <c:v>13.195703184738282</c:v>
                </c:pt>
                <c:pt idx="54">
                  <c:v>13.16400706002265</c:v>
                </c:pt>
                <c:pt idx="55">
                  <c:v>13.125966505990936</c:v>
                </c:pt>
                <c:pt idx="56">
                  <c:v>11.37728024105493</c:v>
                </c:pt>
                <c:pt idx="57">
                  <c:v>9.79157135738655</c:v>
                </c:pt>
                <c:pt idx="58">
                  <c:v>9.475345512999288</c:v>
                </c:pt>
                <c:pt idx="59">
                  <c:v>8.129202447634487</c:v>
                </c:pt>
                <c:pt idx="60">
                  <c:v>6.392625711365406</c:v>
                </c:pt>
                <c:pt idx="61">
                  <c:v>3.440220359257595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骨科</c:v>
                </c:pt>
                <c:pt idx="2">
                  <c:v>运动损伤骨科</c:v>
                </c:pt>
                <c:pt idx="3">
                  <c:v>创伤骨科</c:v>
                </c:pt>
                <c:pt idx="4">
                  <c:v>小儿骨科</c:v>
                </c:pt>
                <c:pt idx="5">
                  <c:v>胸外科</c:v>
                </c:pt>
                <c:pt idx="6">
                  <c:v>男科</c:v>
                </c:pt>
                <c:pt idx="7">
                  <c:v>脑病二科</c:v>
                </c:pt>
                <c:pt idx="8">
                  <c:v>显微骨科</c:v>
                </c:pt>
                <c:pt idx="9">
                  <c:v>耳鼻喉科</c:v>
                </c:pt>
                <c:pt idx="10">
                  <c:v>儿科</c:v>
                </c:pt>
                <c:pt idx="11">
                  <c:v>关节骨科</c:v>
                </c:pt>
                <c:pt idx="12">
                  <c:v>小儿推拿科</c:v>
                </c:pt>
                <c:pt idx="13">
                  <c:v>肿瘤内科</c:v>
                </c:pt>
                <c:pt idx="14">
                  <c:v>泌尿外科</c:v>
                </c:pt>
                <c:pt idx="15">
                  <c:v>脊柱骨科</c:v>
                </c:pt>
                <c:pt idx="16">
                  <c:v>周围血管科</c:v>
                </c:pt>
                <c:pt idx="17">
                  <c:v>眼科</c:v>
                </c:pt>
                <c:pt idx="18">
                  <c:v>妇科</c:v>
                </c:pt>
                <c:pt idx="19">
                  <c:v>脾胃病科</c:v>
                </c:pt>
                <c:pt idx="20">
                  <c:v>心病四科</c:v>
                </c:pt>
                <c:pt idx="21">
                  <c:v>心病三科</c:v>
                </c:pt>
                <c:pt idx="22">
                  <c:v>妇科妇二科合并</c:v>
                </c:pt>
                <c:pt idx="23">
                  <c:v>乳腺甲状腺外科</c:v>
                </c:pt>
                <c:pt idx="24">
                  <c:v>妇二科</c:v>
                </c:pt>
                <c:pt idx="25">
                  <c:v>东区肾病科</c:v>
                </c:pt>
                <c:pt idx="26">
                  <c:v>中医外治中心</c:v>
                </c:pt>
                <c:pt idx="27">
                  <c:v>神经外科</c:v>
                </c:pt>
                <c:pt idx="28">
                  <c:v>西区重症医学科</c:v>
                </c:pt>
                <c:pt idx="29">
                  <c:v>重症医学科</c:v>
                </c:pt>
                <c:pt idx="30">
                  <c:v>风湿病科</c:v>
                </c:pt>
                <c:pt idx="31">
                  <c:v>推拿科</c:v>
                </c:pt>
                <c:pt idx="32">
                  <c:v>皮肤科</c:v>
                </c:pt>
                <c:pt idx="33">
                  <c:v>内分泌科</c:v>
                </c:pt>
                <c:pt idx="34">
                  <c:v>身心医学科</c:v>
                </c:pt>
                <c:pt idx="35">
                  <c:v>肛肠科</c:v>
                </c:pt>
                <c:pt idx="36">
                  <c:v>血液科</c:v>
                </c:pt>
                <c:pt idx="37">
                  <c:v>肝病科</c:v>
                </c:pt>
                <c:pt idx="38">
                  <c:v>治未病中心</c:v>
                </c:pt>
                <c:pt idx="39">
                  <c:v>脑病一科</c:v>
                </c:pt>
                <c:pt idx="40">
                  <c:v>微创骨科</c:v>
                </c:pt>
                <c:pt idx="41">
                  <c:v>医院</c:v>
                </c:pt>
                <c:pt idx="42">
                  <c:v>中医经典科</c:v>
                </c:pt>
                <c:pt idx="43">
                  <c:v>肝胆外科</c:v>
                </c:pt>
                <c:pt idx="44">
                  <c:v>呼吸内科</c:v>
                </c:pt>
                <c:pt idx="45">
                  <c:v>肾病科</c:v>
                </c:pt>
                <c:pt idx="46">
                  <c:v>老年医学科</c:v>
                </c:pt>
                <c:pt idx="47">
                  <c:v>肾脏内科</c:v>
                </c:pt>
                <c:pt idx="48">
                  <c:v>心血管内科</c:v>
                </c:pt>
                <c:pt idx="49">
                  <c:v>心病二科</c:v>
                </c:pt>
                <c:pt idx="50">
                  <c:v>针灸科</c:v>
                </c:pt>
                <c:pt idx="51">
                  <c:v>产科</c:v>
                </c:pt>
                <c:pt idx="52">
                  <c:v>综合内科</c:v>
                </c:pt>
                <c:pt idx="53">
                  <c:v>普通外科</c:v>
                </c:pt>
                <c:pt idx="54">
                  <c:v>心病一科</c:v>
                </c:pt>
                <c:pt idx="55">
                  <c:v>脑病三科</c:v>
                </c:pt>
                <c:pt idx="56">
                  <c:v>东区重症医学科</c:v>
                </c:pt>
                <c:pt idx="57">
                  <c:v>口腔科</c:v>
                </c:pt>
                <c:pt idx="58">
                  <c:v>消化内科</c:v>
                </c:pt>
                <c:pt idx="59">
                  <c:v>神经内科</c:v>
                </c:pt>
                <c:pt idx="60">
                  <c:v>脾胃科消化科合并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99.47816578604332</c:v>
                </c:pt>
                <c:pt idx="1">
                  <c:v>97.94061779301624</c:v>
                </c:pt>
                <c:pt idx="2">
                  <c:v>97.67533770047756</c:v>
                </c:pt>
                <c:pt idx="3">
                  <c:v>97.57841484475847</c:v>
                </c:pt>
                <c:pt idx="4">
                  <c:v>97.15244778802345</c:v>
                </c:pt>
                <c:pt idx="5">
                  <c:v>95.90993027515206</c:v>
                </c:pt>
                <c:pt idx="6">
                  <c:v>95.33491532109315</c:v>
                </c:pt>
                <c:pt idx="7">
                  <c:v>94.47622432841258</c:v>
                </c:pt>
                <c:pt idx="8">
                  <c:v>93.75325469798727</c:v>
                </c:pt>
                <c:pt idx="9">
                  <c:v>92.37575380313952</c:v>
                </c:pt>
                <c:pt idx="10">
                  <c:v>82.98088143204619</c:v>
                </c:pt>
                <c:pt idx="11">
                  <c:v>78.57756540058152</c:v>
                </c:pt>
                <c:pt idx="12">
                  <c:v>75.05919999481998</c:v>
                </c:pt>
                <c:pt idx="13">
                  <c:v>74.27141593454219</c:v>
                </c:pt>
                <c:pt idx="14">
                  <c:v>74.2041963734285</c:v>
                </c:pt>
                <c:pt idx="15">
                  <c:v>72.6538423736778</c:v>
                </c:pt>
                <c:pt idx="16">
                  <c:v>70.39811088209854</c:v>
                </c:pt>
                <c:pt idx="17">
                  <c:v>66.43115322970546</c:v>
                </c:pt>
                <c:pt idx="18">
                  <c:v>63.72849777669592</c:v>
                </c:pt>
                <c:pt idx="19">
                  <c:v>61.52876408536645</c:v>
                </c:pt>
                <c:pt idx="20">
                  <c:v>58.56662592272694</c:v>
                </c:pt>
                <c:pt idx="21">
                  <c:v>56.756387014648354</c:v>
                </c:pt>
                <c:pt idx="22">
                  <c:v>54.43935947313092</c:v>
                </c:pt>
                <c:pt idx="23">
                  <c:v>53.62934489001467</c:v>
                </c:pt>
                <c:pt idx="24">
                  <c:v>51.925323435637225</c:v>
                </c:pt>
                <c:pt idx="25">
                  <c:v>49.38921895246664</c:v>
                </c:pt>
                <c:pt idx="26">
                  <c:v>46.10458555073531</c:v>
                </c:pt>
                <c:pt idx="27">
                  <c:v>45.94669354115331</c:v>
                </c:pt>
                <c:pt idx="28">
                  <c:v>43.77698937350998</c:v>
                </c:pt>
                <c:pt idx="29">
                  <c:v>43.76895427227498</c:v>
                </c:pt>
                <c:pt idx="30">
                  <c:v>41.22637004260634</c:v>
                </c:pt>
                <c:pt idx="31">
                  <c:v>41.20234494113917</c:v>
                </c:pt>
                <c:pt idx="32">
                  <c:v>40.94966896490537</c:v>
                </c:pt>
                <c:pt idx="33">
                  <c:v>40.29828628692249</c:v>
                </c:pt>
                <c:pt idx="34">
                  <c:v>38.02280115253789</c:v>
                </c:pt>
                <c:pt idx="35">
                  <c:v>37.12550768947762</c:v>
                </c:pt>
                <c:pt idx="36">
                  <c:v>36.82882894744104</c:v>
                </c:pt>
                <c:pt idx="37">
                  <c:v>33.99531079126077</c:v>
                </c:pt>
                <c:pt idx="38">
                  <c:v>30.474734911887126</c:v>
                </c:pt>
                <c:pt idx="39">
                  <c:v>28.62401953501339</c:v>
                </c:pt>
                <c:pt idx="40">
                  <c:v>27.05340746811693</c:v>
                </c:pt>
                <c:pt idx="41">
                  <c:v>22.98435719364571</c:v>
                </c:pt>
                <c:pt idx="42">
                  <c:v>21.628832152948753</c:v>
                </c:pt>
                <c:pt idx="43">
                  <c:v>20.623054954172517</c:v>
                </c:pt>
                <c:pt idx="44">
                  <c:v>18.393328726779945</c:v>
                </c:pt>
                <c:pt idx="45">
                  <c:v>17.64124910013325</c:v>
                </c:pt>
                <c:pt idx="46">
                  <c:v>16.92533136284753</c:v>
                </c:pt>
                <c:pt idx="47">
                  <c:v>15.998445521391535</c:v>
                </c:pt>
                <c:pt idx="48">
                  <c:v>15.568876071849624</c:v>
                </c:pt>
                <c:pt idx="49">
                  <c:v>15.022636874144446</c:v>
                </c:pt>
                <c:pt idx="50">
                  <c:v>9.757416601134562</c:v>
                </c:pt>
                <c:pt idx="51">
                  <c:v>9.639939076717607</c:v>
                </c:pt>
                <c:pt idx="52">
                  <c:v>9.20738755079098</c:v>
                </c:pt>
                <c:pt idx="53">
                  <c:v>4.809927565031424</c:v>
                </c:pt>
                <c:pt idx="54">
                  <c:v>4.585458924348518</c:v>
                </c:pt>
                <c:pt idx="55">
                  <c:v>4.195029174945875</c:v>
                </c:pt>
                <c:pt idx="56">
                  <c:v>2.6469755370910786</c:v>
                </c:pt>
                <c:pt idx="57">
                  <c:v>2.492070076365449</c:v>
                </c:pt>
                <c:pt idx="58">
                  <c:v>2.1911730930612494</c:v>
                </c:pt>
                <c:pt idx="59">
                  <c:v>1.0142701666590037</c:v>
                </c:pt>
                <c:pt idx="60">
                  <c:v>0.5241309252894899</c:v>
                </c:pt>
                <c:pt idx="61">
                  <c:v>0.06062284545644836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脊柱骨科</c:v>
                </c:pt>
                <c:pt idx="2">
                  <c:v>妇科</c:v>
                </c:pt>
                <c:pt idx="3">
                  <c:v>脑病二科</c:v>
                </c:pt>
                <c:pt idx="4">
                  <c:v>心病二科</c:v>
                </c:pt>
                <c:pt idx="5">
                  <c:v>妇科妇二科合并</c:v>
                </c:pt>
                <c:pt idx="6">
                  <c:v>皮肤科</c:v>
                </c:pt>
                <c:pt idx="7">
                  <c:v>运动损伤骨科</c:v>
                </c:pt>
                <c:pt idx="8">
                  <c:v>乳腺甲状腺外科</c:v>
                </c:pt>
                <c:pt idx="9">
                  <c:v>中医外治中心</c:v>
                </c:pt>
                <c:pt idx="10">
                  <c:v>小儿骨科</c:v>
                </c:pt>
                <c:pt idx="11">
                  <c:v>耳鼻喉科</c:v>
                </c:pt>
                <c:pt idx="12">
                  <c:v>眼科</c:v>
                </c:pt>
                <c:pt idx="13">
                  <c:v>心病三科</c:v>
                </c:pt>
                <c:pt idx="14">
                  <c:v>重症医学科</c:v>
                </c:pt>
                <c:pt idx="15">
                  <c:v>骨科</c:v>
                </c:pt>
                <c:pt idx="16">
                  <c:v>脑病三科</c:v>
                </c:pt>
                <c:pt idx="17">
                  <c:v>心血管内科</c:v>
                </c:pt>
                <c:pt idx="18">
                  <c:v>显微骨科</c:v>
                </c:pt>
                <c:pt idx="19">
                  <c:v>脾胃科消化科合并</c:v>
                </c:pt>
                <c:pt idx="20">
                  <c:v>西区重症医学科</c:v>
                </c:pt>
                <c:pt idx="21">
                  <c:v>身心医学科</c:v>
                </c:pt>
                <c:pt idx="22">
                  <c:v>男科</c:v>
                </c:pt>
                <c:pt idx="23">
                  <c:v>心病一科</c:v>
                </c:pt>
                <c:pt idx="24">
                  <c:v>肝胆外科</c:v>
                </c:pt>
                <c:pt idx="25">
                  <c:v>推拿科</c:v>
                </c:pt>
                <c:pt idx="26">
                  <c:v>关节骨科</c:v>
                </c:pt>
                <c:pt idx="27">
                  <c:v>口腔科</c:v>
                </c:pt>
                <c:pt idx="28">
                  <c:v>老年医学科</c:v>
                </c:pt>
                <c:pt idx="29">
                  <c:v>中医经典科</c:v>
                </c:pt>
                <c:pt idx="30">
                  <c:v>微创骨科</c:v>
                </c:pt>
                <c:pt idx="31">
                  <c:v>神经外科</c:v>
                </c:pt>
                <c:pt idx="32">
                  <c:v>周围血管科</c:v>
                </c:pt>
                <c:pt idx="33">
                  <c:v>产科</c:v>
                </c:pt>
                <c:pt idx="34">
                  <c:v>血液科</c:v>
                </c:pt>
                <c:pt idx="35">
                  <c:v>呼吸内科</c:v>
                </c:pt>
                <c:pt idx="36">
                  <c:v>脑病一科</c:v>
                </c:pt>
                <c:pt idx="37">
                  <c:v>创伤骨科</c:v>
                </c:pt>
                <c:pt idx="38">
                  <c:v>美容皮肤科</c:v>
                </c:pt>
                <c:pt idx="39">
                  <c:v>东区重症医学科</c:v>
                </c:pt>
                <c:pt idx="40">
                  <c:v>消化内科</c:v>
                </c:pt>
                <c:pt idx="41">
                  <c:v>医院</c:v>
                </c:pt>
                <c:pt idx="42">
                  <c:v>胸外科</c:v>
                </c:pt>
                <c:pt idx="43">
                  <c:v>泌尿外科</c:v>
                </c:pt>
                <c:pt idx="44">
                  <c:v>儿科</c:v>
                </c:pt>
                <c:pt idx="45">
                  <c:v>小儿推拿科</c:v>
                </c:pt>
                <c:pt idx="46">
                  <c:v>脾胃病科</c:v>
                </c:pt>
                <c:pt idx="47">
                  <c:v>内分泌科</c:v>
                </c:pt>
                <c:pt idx="48">
                  <c:v>妇二科</c:v>
                </c:pt>
                <c:pt idx="49">
                  <c:v>肾脏内科</c:v>
                </c:pt>
                <c:pt idx="50">
                  <c:v>综合内科</c:v>
                </c:pt>
                <c:pt idx="51">
                  <c:v>肾病科</c:v>
                </c:pt>
                <c:pt idx="52">
                  <c:v>心病四科</c:v>
                </c:pt>
                <c:pt idx="53">
                  <c:v>肿瘤内科</c:v>
                </c:pt>
                <c:pt idx="54">
                  <c:v>针灸科</c:v>
                </c:pt>
                <c:pt idx="55">
                  <c:v>治未病中心</c:v>
                </c:pt>
                <c:pt idx="56">
                  <c:v>康复科</c:v>
                </c:pt>
                <c:pt idx="57">
                  <c:v>肛肠科</c:v>
                </c:pt>
                <c:pt idx="58">
                  <c:v>神经内科</c:v>
                </c:pt>
                <c:pt idx="59">
                  <c:v>肝病科</c:v>
                </c:pt>
                <c:pt idx="60">
                  <c:v>风湿病科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98.95023767323366</c:v>
                </c:pt>
                <c:pt idx="1">
                  <c:v>98.93942869615171</c:v>
                </c:pt>
                <c:pt idx="2">
                  <c:v>97.26307987381202</c:v>
                </c:pt>
                <c:pt idx="3">
                  <c:v>94.30197495813346</c:v>
                </c:pt>
                <c:pt idx="4">
                  <c:v>93.51395363170315</c:v>
                </c:pt>
                <c:pt idx="5">
                  <c:v>93.40657844623708</c:v>
                </c:pt>
                <c:pt idx="6">
                  <c:v>90.17866620670294</c:v>
                </c:pt>
                <c:pt idx="7">
                  <c:v>89.75583236003092</c:v>
                </c:pt>
                <c:pt idx="8">
                  <c:v>88.30211248673996</c:v>
                </c:pt>
                <c:pt idx="9">
                  <c:v>85.97751250984096</c:v>
                </c:pt>
                <c:pt idx="10">
                  <c:v>85.54705760493322</c:v>
                </c:pt>
                <c:pt idx="11">
                  <c:v>79.22936313580928</c:v>
                </c:pt>
                <c:pt idx="12">
                  <c:v>78.34115064337995</c:v>
                </c:pt>
                <c:pt idx="13">
                  <c:v>78.07910583303281</c:v>
                </c:pt>
                <c:pt idx="14">
                  <c:v>77.21848326051692</c:v>
                </c:pt>
                <c:pt idx="15">
                  <c:v>76.6902307071424</c:v>
                </c:pt>
                <c:pt idx="16">
                  <c:v>75.59878735387177</c:v>
                </c:pt>
                <c:pt idx="17">
                  <c:v>74.41817942141502</c:v>
                </c:pt>
                <c:pt idx="18">
                  <c:v>72.10482148625236</c:v>
                </c:pt>
                <c:pt idx="19">
                  <c:v>64.37964972522745</c:v>
                </c:pt>
                <c:pt idx="20">
                  <c:v>63.839128660350795</c:v>
                </c:pt>
                <c:pt idx="21">
                  <c:v>63.64351615486146</c:v>
                </c:pt>
                <c:pt idx="22">
                  <c:v>58.632185153118854</c:v>
                </c:pt>
                <c:pt idx="23">
                  <c:v>54.26639232899022</c:v>
                </c:pt>
                <c:pt idx="24">
                  <c:v>53.63636049919425</c:v>
                </c:pt>
                <c:pt idx="25">
                  <c:v>50.04934113952266</c:v>
                </c:pt>
                <c:pt idx="26">
                  <c:v>49.285693779320795</c:v>
                </c:pt>
                <c:pt idx="27">
                  <c:v>48.65994223733381</c:v>
                </c:pt>
                <c:pt idx="28">
                  <c:v>47.437306395489756</c:v>
                </c:pt>
                <c:pt idx="29">
                  <c:v>47.22176698296454</c:v>
                </c:pt>
                <c:pt idx="30">
                  <c:v>46.095806590607346</c:v>
                </c:pt>
                <c:pt idx="31">
                  <c:v>42.20162484421457</c:v>
                </c:pt>
                <c:pt idx="32">
                  <c:v>41.509299627912895</c:v>
                </c:pt>
                <c:pt idx="33">
                  <c:v>40.164095041601385</c:v>
                </c:pt>
                <c:pt idx="34">
                  <c:v>39.97830504196962</c:v>
                </c:pt>
                <c:pt idx="35">
                  <c:v>39.72527166665225</c:v>
                </c:pt>
                <c:pt idx="36">
                  <c:v>39.27036619050863</c:v>
                </c:pt>
                <c:pt idx="37">
                  <c:v>38.89043552510787</c:v>
                </c:pt>
                <c:pt idx="38">
                  <c:v>38.54164736580987</c:v>
                </c:pt>
                <c:pt idx="39">
                  <c:v>37.84173016862522</c:v>
                </c:pt>
                <c:pt idx="40">
                  <c:v>37.602823332265785</c:v>
                </c:pt>
                <c:pt idx="41">
                  <c:v>36.74508904852254</c:v>
                </c:pt>
                <c:pt idx="42">
                  <c:v>36.04064864076051</c:v>
                </c:pt>
                <c:pt idx="43">
                  <c:v>35.79258725602816</c:v>
                </c:pt>
                <c:pt idx="44">
                  <c:v>34.290713245158976</c:v>
                </c:pt>
                <c:pt idx="45">
                  <c:v>32.01789868489773</c:v>
                </c:pt>
                <c:pt idx="46">
                  <c:v>27.864878578249574</c:v>
                </c:pt>
                <c:pt idx="47">
                  <c:v>25.252985733984644</c:v>
                </c:pt>
                <c:pt idx="48">
                  <c:v>24.84031003609488</c:v>
                </c:pt>
                <c:pt idx="49">
                  <c:v>24.649003238582743</c:v>
                </c:pt>
                <c:pt idx="50">
                  <c:v>24.01374893926478</c:v>
                </c:pt>
                <c:pt idx="51">
                  <c:v>18.265272450445558</c:v>
                </c:pt>
                <c:pt idx="52">
                  <c:v>17.85869146674579</c:v>
                </c:pt>
                <c:pt idx="53">
                  <c:v>17.048314251397123</c:v>
                </c:pt>
                <c:pt idx="54">
                  <c:v>14.6654236202582</c:v>
                </c:pt>
                <c:pt idx="55">
                  <c:v>10.896208121558203</c:v>
                </c:pt>
                <c:pt idx="56">
                  <c:v>9.793369839027587</c:v>
                </c:pt>
                <c:pt idx="57">
                  <c:v>5.529291871964204</c:v>
                </c:pt>
                <c:pt idx="58">
                  <c:v>4.675436861603344</c:v>
                </c:pt>
                <c:pt idx="59">
                  <c:v>2.797859719668594</c:v>
                </c:pt>
                <c:pt idx="60">
                  <c:v>0.4813372433380314</c:v>
                </c:pt>
                <c:pt idx="61">
                  <c:v>0.3522169921733376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男科</c:v>
                </c:pt>
                <c:pt idx="2">
                  <c:v>肾脏内科</c:v>
                </c:pt>
                <c:pt idx="3">
                  <c:v>心病一科</c:v>
                </c:pt>
                <c:pt idx="4">
                  <c:v>儿科</c:v>
                </c:pt>
                <c:pt idx="5">
                  <c:v>综合内科</c:v>
                </c:pt>
                <c:pt idx="6">
                  <c:v>皮肤科</c:v>
                </c:pt>
                <c:pt idx="7">
                  <c:v>脾胃科消化科合并</c:v>
                </c:pt>
                <c:pt idx="8">
                  <c:v>肝病科</c:v>
                </c:pt>
                <c:pt idx="9">
                  <c:v>西区重症医学科</c:v>
                </c:pt>
                <c:pt idx="10">
                  <c:v>内分泌科</c:v>
                </c:pt>
                <c:pt idx="11">
                  <c:v>产科</c:v>
                </c:pt>
                <c:pt idx="12">
                  <c:v>眼科</c:v>
                </c:pt>
                <c:pt idx="13">
                  <c:v>神经外科</c:v>
                </c:pt>
                <c:pt idx="14">
                  <c:v>脊柱骨科</c:v>
                </c:pt>
                <c:pt idx="15">
                  <c:v>微创骨科</c:v>
                </c:pt>
                <c:pt idx="16">
                  <c:v>东区重症医学科</c:v>
                </c:pt>
                <c:pt idx="17">
                  <c:v>胸外科</c:v>
                </c:pt>
                <c:pt idx="18">
                  <c:v>口腔科</c:v>
                </c:pt>
                <c:pt idx="19">
                  <c:v>东区肾病科</c:v>
                </c:pt>
                <c:pt idx="20">
                  <c:v>脑病三科</c:v>
                </c:pt>
                <c:pt idx="21">
                  <c:v>显微骨科</c:v>
                </c:pt>
                <c:pt idx="22">
                  <c:v>呼吸内科</c:v>
                </c:pt>
                <c:pt idx="23">
                  <c:v>耳鼻喉科</c:v>
                </c:pt>
                <c:pt idx="24">
                  <c:v>关节骨科</c:v>
                </c:pt>
                <c:pt idx="25">
                  <c:v>小儿推拿科</c:v>
                </c:pt>
                <c:pt idx="26">
                  <c:v>治未病中心</c:v>
                </c:pt>
                <c:pt idx="27">
                  <c:v>心病三科</c:v>
                </c:pt>
                <c:pt idx="28">
                  <c:v>小儿骨科</c:v>
                </c:pt>
                <c:pt idx="29">
                  <c:v>心血管内科</c:v>
                </c:pt>
                <c:pt idx="30">
                  <c:v>风湿病科</c:v>
                </c:pt>
                <c:pt idx="31">
                  <c:v>骨科</c:v>
                </c:pt>
                <c:pt idx="32">
                  <c:v>脑病二科</c:v>
                </c:pt>
                <c:pt idx="33">
                  <c:v>妇科</c:v>
                </c:pt>
                <c:pt idx="34">
                  <c:v>重症医学科</c:v>
                </c:pt>
                <c:pt idx="35">
                  <c:v>肾病科</c:v>
                </c:pt>
                <c:pt idx="36">
                  <c:v>妇二科</c:v>
                </c:pt>
                <c:pt idx="37">
                  <c:v>神经内科</c:v>
                </c:pt>
                <c:pt idx="38">
                  <c:v>中医经典科</c:v>
                </c:pt>
                <c:pt idx="39">
                  <c:v>泌尿外科</c:v>
                </c:pt>
                <c:pt idx="40">
                  <c:v>心病二科</c:v>
                </c:pt>
                <c:pt idx="41">
                  <c:v>周围血管科</c:v>
                </c:pt>
                <c:pt idx="42">
                  <c:v>康复科</c:v>
                </c:pt>
                <c:pt idx="43">
                  <c:v>医院</c:v>
                </c:pt>
                <c:pt idx="44">
                  <c:v>脑病一科</c:v>
                </c:pt>
                <c:pt idx="45">
                  <c:v>针灸科</c:v>
                </c:pt>
                <c:pt idx="46">
                  <c:v>中医外治中心</c:v>
                </c:pt>
                <c:pt idx="47">
                  <c:v>肝胆外科</c:v>
                </c:pt>
                <c:pt idx="48">
                  <c:v>普通外科</c:v>
                </c:pt>
                <c:pt idx="49">
                  <c:v>身心医学科</c:v>
                </c:pt>
                <c:pt idx="50">
                  <c:v>妇科妇二科合并</c:v>
                </c:pt>
                <c:pt idx="51">
                  <c:v>乳腺甲状腺外科</c:v>
                </c:pt>
                <c:pt idx="52">
                  <c:v>脾胃病科</c:v>
                </c:pt>
                <c:pt idx="53">
                  <c:v>肿瘤内科</c:v>
                </c:pt>
                <c:pt idx="54">
                  <c:v>血液科</c:v>
                </c:pt>
                <c:pt idx="55">
                  <c:v>推拿科</c:v>
                </c:pt>
                <c:pt idx="56">
                  <c:v>老年医学科</c:v>
                </c:pt>
                <c:pt idx="57">
                  <c:v>消化内科</c:v>
                </c:pt>
                <c:pt idx="58">
                  <c:v>肛肠科</c:v>
                </c:pt>
                <c:pt idx="59">
                  <c:v>运动损伤骨科</c:v>
                </c:pt>
                <c:pt idx="60">
                  <c:v>心病四科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98.17499866176864</c:v>
                </c:pt>
                <c:pt idx="1">
                  <c:v>98.1277234336717</c:v>
                </c:pt>
                <c:pt idx="2">
                  <c:v>93.6168106715613</c:v>
                </c:pt>
                <c:pt idx="3">
                  <c:v>91.46314267857566</c:v>
                </c:pt>
                <c:pt idx="4">
                  <c:v>87.22212325951435</c:v>
                </c:pt>
                <c:pt idx="5">
                  <c:v>85.76199784228868</c:v>
                </c:pt>
                <c:pt idx="6">
                  <c:v>85.10826737750182</c:v>
                </c:pt>
                <c:pt idx="7">
                  <c:v>80.93219901124058</c:v>
                </c:pt>
                <c:pt idx="8">
                  <c:v>79.06766879981492</c:v>
                </c:pt>
                <c:pt idx="9">
                  <c:v>77.43220774801817</c:v>
                </c:pt>
                <c:pt idx="10">
                  <c:v>77.29119310172483</c:v>
                </c:pt>
                <c:pt idx="11">
                  <c:v>74.29254819629443</c:v>
                </c:pt>
                <c:pt idx="12">
                  <c:v>73.12166457349629</c:v>
                </c:pt>
                <c:pt idx="13">
                  <c:v>68.12852018946158</c:v>
                </c:pt>
                <c:pt idx="14">
                  <c:v>65.47691910491527</c:v>
                </c:pt>
                <c:pt idx="15">
                  <c:v>64.6741783852411</c:v>
                </c:pt>
                <c:pt idx="16">
                  <c:v>60.35699690700387</c:v>
                </c:pt>
                <c:pt idx="17">
                  <c:v>56.08132283707865</c:v>
                </c:pt>
                <c:pt idx="18">
                  <c:v>55.651981339797295</c:v>
                </c:pt>
                <c:pt idx="19">
                  <c:v>55.644273546828124</c:v>
                </c:pt>
                <c:pt idx="20">
                  <c:v>55.00310406370852</c:v>
                </c:pt>
                <c:pt idx="21">
                  <c:v>54.68821984684742</c:v>
                </c:pt>
                <c:pt idx="22">
                  <c:v>50.6541619743645</c:v>
                </c:pt>
                <c:pt idx="23">
                  <c:v>47.05696086937894</c:v>
                </c:pt>
                <c:pt idx="24">
                  <c:v>45.486195208652134</c:v>
                </c:pt>
                <c:pt idx="25">
                  <c:v>45.17348911903629</c:v>
                </c:pt>
                <c:pt idx="26">
                  <c:v>44.531322607085876</c:v>
                </c:pt>
                <c:pt idx="27">
                  <c:v>42.27683444544756</c:v>
                </c:pt>
                <c:pt idx="28">
                  <c:v>42.19039495370724</c:v>
                </c:pt>
                <c:pt idx="29">
                  <c:v>41.368013151701845</c:v>
                </c:pt>
                <c:pt idx="30">
                  <c:v>40.476778593445786</c:v>
                </c:pt>
                <c:pt idx="31">
                  <c:v>38.5839655184798</c:v>
                </c:pt>
                <c:pt idx="32">
                  <c:v>35.410241012521126</c:v>
                </c:pt>
                <c:pt idx="33">
                  <c:v>34.348981047174654</c:v>
                </c:pt>
                <c:pt idx="34">
                  <c:v>31.505749091113078</c:v>
                </c:pt>
                <c:pt idx="35">
                  <c:v>30.780180542913847</c:v>
                </c:pt>
                <c:pt idx="36">
                  <c:v>30.47655888962342</c:v>
                </c:pt>
                <c:pt idx="37">
                  <c:v>28.901404543960997</c:v>
                </c:pt>
                <c:pt idx="38">
                  <c:v>27.198267329944727</c:v>
                </c:pt>
                <c:pt idx="39">
                  <c:v>26.553982200076966</c:v>
                </c:pt>
                <c:pt idx="40">
                  <c:v>26.302656841238537</c:v>
                </c:pt>
                <c:pt idx="41">
                  <c:v>26.193988659821787</c:v>
                </c:pt>
                <c:pt idx="42">
                  <c:v>24.505961050689407</c:v>
                </c:pt>
                <c:pt idx="43">
                  <c:v>20.99303395415031</c:v>
                </c:pt>
                <c:pt idx="44">
                  <c:v>20.00679699872432</c:v>
                </c:pt>
                <c:pt idx="45">
                  <c:v>19.33480689387983</c:v>
                </c:pt>
                <c:pt idx="46">
                  <c:v>19.307145657289148</c:v>
                </c:pt>
                <c:pt idx="47">
                  <c:v>16.652748094584148</c:v>
                </c:pt>
                <c:pt idx="48">
                  <c:v>14.782546228353732</c:v>
                </c:pt>
                <c:pt idx="49">
                  <c:v>13.92992664680488</c:v>
                </c:pt>
                <c:pt idx="50">
                  <c:v>13.877129163855418</c:v>
                </c:pt>
                <c:pt idx="51">
                  <c:v>13.700635323367315</c:v>
                </c:pt>
                <c:pt idx="52">
                  <c:v>13.584372131765154</c:v>
                </c:pt>
                <c:pt idx="53">
                  <c:v>10.72365444175798</c:v>
                </c:pt>
                <c:pt idx="54">
                  <c:v>9.675114437534905</c:v>
                </c:pt>
                <c:pt idx="55">
                  <c:v>8.751274049276292</c:v>
                </c:pt>
                <c:pt idx="56">
                  <c:v>8.371896910943066</c:v>
                </c:pt>
                <c:pt idx="57">
                  <c:v>6.883553712897839</c:v>
                </c:pt>
                <c:pt idx="58">
                  <c:v>5.466727280031658</c:v>
                </c:pt>
                <c:pt idx="59">
                  <c:v>5.38639669171701</c:v>
                </c:pt>
                <c:pt idx="60">
                  <c:v>4.645770777270486</c:v>
                </c:pt>
                <c:pt idx="61">
                  <c:v>2.6133015945871696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医务人员满意度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医务人员满意度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普通外科</c:v>
                </c:pt>
                <c:pt idx="2">
                  <c:v>肝胆外科</c:v>
                </c:pt>
                <c:pt idx="3">
                  <c:v>口腔科</c:v>
                </c:pt>
                <c:pt idx="4">
                  <c:v>妇科</c:v>
                </c:pt>
                <c:pt idx="5">
                  <c:v>内分泌科</c:v>
                </c:pt>
                <c:pt idx="6">
                  <c:v>心病四科</c:v>
                </c:pt>
                <c:pt idx="7">
                  <c:v>消化内科</c:v>
                </c:pt>
                <c:pt idx="8">
                  <c:v>微创骨科</c:v>
                </c:pt>
                <c:pt idx="9">
                  <c:v>小儿骨科</c:v>
                </c:pt>
                <c:pt idx="10">
                  <c:v>重症医学科</c:v>
                </c:pt>
                <c:pt idx="11">
                  <c:v>骨科</c:v>
                </c:pt>
                <c:pt idx="12">
                  <c:v>东区肾病科</c:v>
                </c:pt>
                <c:pt idx="13">
                  <c:v>血液科</c:v>
                </c:pt>
                <c:pt idx="14">
                  <c:v>肾病科</c:v>
                </c:pt>
                <c:pt idx="15">
                  <c:v>心病三科</c:v>
                </c:pt>
                <c:pt idx="16">
                  <c:v>治未病中心</c:v>
                </c:pt>
                <c:pt idx="17">
                  <c:v>东区重症医学科</c:v>
                </c:pt>
                <c:pt idx="18">
                  <c:v>皮肤科</c:v>
                </c:pt>
                <c:pt idx="19">
                  <c:v>康复科</c:v>
                </c:pt>
                <c:pt idx="20">
                  <c:v>耳鼻喉科</c:v>
                </c:pt>
                <c:pt idx="21">
                  <c:v>眼科</c:v>
                </c:pt>
                <c:pt idx="22">
                  <c:v>针灸科</c:v>
                </c:pt>
                <c:pt idx="23">
                  <c:v>医院</c:v>
                </c:pt>
                <c:pt idx="24">
                  <c:v>妇科妇二科合并</c:v>
                </c:pt>
                <c:pt idx="25">
                  <c:v>风湿病科</c:v>
                </c:pt>
                <c:pt idx="26">
                  <c:v>肿瘤内科</c:v>
                </c:pt>
                <c:pt idx="27">
                  <c:v>肝病科</c:v>
                </c:pt>
                <c:pt idx="28">
                  <c:v>脊柱骨科</c:v>
                </c:pt>
                <c:pt idx="29">
                  <c:v>显微骨科</c:v>
                </c:pt>
                <c:pt idx="30">
                  <c:v>脾胃科消化科合并</c:v>
                </c:pt>
                <c:pt idx="31">
                  <c:v>脾胃病科</c:v>
                </c:pt>
                <c:pt idx="32">
                  <c:v>身心医学科</c:v>
                </c:pt>
                <c:pt idx="33">
                  <c:v>男科</c:v>
                </c:pt>
                <c:pt idx="34">
                  <c:v>肛肠科</c:v>
                </c:pt>
                <c:pt idx="35">
                  <c:v>产科</c:v>
                </c:pt>
                <c:pt idx="36">
                  <c:v>美容皮肤科</c:v>
                </c:pt>
                <c:pt idx="37">
                  <c:v>泌尿外科</c:v>
                </c:pt>
                <c:pt idx="38">
                  <c:v>儿科</c:v>
                </c:pt>
                <c:pt idx="39">
                  <c:v>创伤骨科</c:v>
                </c:pt>
                <c:pt idx="40">
                  <c:v>心血管内科</c:v>
                </c:pt>
                <c:pt idx="41">
                  <c:v>脑病一科</c:v>
                </c:pt>
                <c:pt idx="42">
                  <c:v>脑病三科</c:v>
                </c:pt>
                <c:pt idx="43">
                  <c:v>肾脏内科</c:v>
                </c:pt>
                <c:pt idx="44">
                  <c:v>老年医学科</c:v>
                </c:pt>
                <c:pt idx="45">
                  <c:v>胸外科</c:v>
                </c:pt>
                <c:pt idx="46">
                  <c:v>运动损伤骨科</c:v>
                </c:pt>
                <c:pt idx="47">
                  <c:v>神经内科</c:v>
                </c:pt>
                <c:pt idx="48">
                  <c:v>推拿科</c:v>
                </c:pt>
                <c:pt idx="49">
                  <c:v>呼吸内科</c:v>
                </c:pt>
                <c:pt idx="50">
                  <c:v>周围血管科</c:v>
                </c:pt>
                <c:pt idx="51">
                  <c:v>心病一科</c:v>
                </c:pt>
                <c:pt idx="52">
                  <c:v>妇二科</c:v>
                </c:pt>
                <c:pt idx="53">
                  <c:v>中医外治中心</c:v>
                </c:pt>
                <c:pt idx="54">
                  <c:v>心病二科</c:v>
                </c:pt>
                <c:pt idx="55">
                  <c:v>乳腺甲状腺外科</c:v>
                </c:pt>
                <c:pt idx="56">
                  <c:v>神经外科</c:v>
                </c:pt>
                <c:pt idx="57">
                  <c:v>小儿推拿科</c:v>
                </c:pt>
                <c:pt idx="58">
                  <c:v>脑病二科</c:v>
                </c:pt>
                <c:pt idx="59">
                  <c:v>中医经典科</c:v>
                </c:pt>
                <c:pt idx="60">
                  <c:v>西区重症医学科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95.74205037291594</c:v>
                </c:pt>
                <c:pt idx="2">
                  <c:v>94.5341756984763</c:v>
                </c:pt>
                <c:pt idx="3">
                  <c:v>93.9159810305679</c:v>
                </c:pt>
                <c:pt idx="4">
                  <c:v>93.86317437359565</c:v>
                </c:pt>
                <c:pt idx="5">
                  <c:v>93.33376675872607</c:v>
                </c:pt>
                <c:pt idx="6">
                  <c:v>93.12727443101136</c:v>
                </c:pt>
                <c:pt idx="7">
                  <c:v>90.17194916768362</c:v>
                </c:pt>
                <c:pt idx="8">
                  <c:v>89.59299292029527</c:v>
                </c:pt>
                <c:pt idx="9">
                  <c:v>87.64220925421454</c:v>
                </c:pt>
                <c:pt idx="10">
                  <c:v>85.74411842710347</c:v>
                </c:pt>
                <c:pt idx="11">
                  <c:v>83.88366109980028</c:v>
                </c:pt>
                <c:pt idx="12">
                  <c:v>82.93110369962969</c:v>
                </c:pt>
                <c:pt idx="13">
                  <c:v>80.79194122157887</c:v>
                </c:pt>
                <c:pt idx="14">
                  <c:v>80.60581869776328</c:v>
                </c:pt>
                <c:pt idx="15">
                  <c:v>76.9120431327898</c:v>
                </c:pt>
                <c:pt idx="16">
                  <c:v>74.59693997211257</c:v>
                </c:pt>
                <c:pt idx="17">
                  <c:v>70.88188760082457</c:v>
                </c:pt>
                <c:pt idx="18">
                  <c:v>70.84226132859644</c:v>
                </c:pt>
                <c:pt idx="19">
                  <c:v>70.44404173489522</c:v>
                </c:pt>
                <c:pt idx="20">
                  <c:v>69.96736330928744</c:v>
                </c:pt>
                <c:pt idx="21">
                  <c:v>69.7891436389718</c:v>
                </c:pt>
                <c:pt idx="22">
                  <c:v>69.26209700962691</c:v>
                </c:pt>
                <c:pt idx="23">
                  <c:v>69.07836600523815</c:v>
                </c:pt>
                <c:pt idx="24">
                  <c:v>67.45297894248439</c:v>
                </c:pt>
                <c:pt idx="25">
                  <c:v>65.94944637280994</c:v>
                </c:pt>
                <c:pt idx="26">
                  <c:v>63.30311395026948</c:v>
                </c:pt>
                <c:pt idx="27">
                  <c:v>61.00547028661871</c:v>
                </c:pt>
                <c:pt idx="28">
                  <c:v>58.32823434747942</c:v>
                </c:pt>
                <c:pt idx="29">
                  <c:v>55.37234109598963</c:v>
                </c:pt>
                <c:pt idx="30">
                  <c:v>53.65164476112354</c:v>
                </c:pt>
                <c:pt idx="31">
                  <c:v>53.239794797499314</c:v>
                </c:pt>
                <c:pt idx="32">
                  <c:v>53.12519946374013</c:v>
                </c:pt>
                <c:pt idx="33">
                  <c:v>50.93085829060115</c:v>
                </c:pt>
                <c:pt idx="34">
                  <c:v>47.73283206681719</c:v>
                </c:pt>
                <c:pt idx="35">
                  <c:v>47.50358321689851</c:v>
                </c:pt>
                <c:pt idx="36">
                  <c:v>43.10091463763834</c:v>
                </c:pt>
                <c:pt idx="37">
                  <c:v>40.42881762202277</c:v>
                </c:pt>
                <c:pt idx="38">
                  <c:v>38.72422486125375</c:v>
                </c:pt>
                <c:pt idx="39">
                  <c:v>38.54798730744893</c:v>
                </c:pt>
                <c:pt idx="40">
                  <c:v>37.750224451314885</c:v>
                </c:pt>
                <c:pt idx="41">
                  <c:v>36.76095675738442</c:v>
                </c:pt>
                <c:pt idx="42">
                  <c:v>34.61983636656216</c:v>
                </c:pt>
                <c:pt idx="43">
                  <c:v>33.97731445715411</c:v>
                </c:pt>
                <c:pt idx="44">
                  <c:v>33.97330854917331</c:v>
                </c:pt>
                <c:pt idx="45">
                  <c:v>32.36759531750604</c:v>
                </c:pt>
                <c:pt idx="46">
                  <c:v>25.19786988768566</c:v>
                </c:pt>
                <c:pt idx="47">
                  <c:v>22.612891371471665</c:v>
                </c:pt>
                <c:pt idx="48">
                  <c:v>22.439832237767334</c:v>
                </c:pt>
                <c:pt idx="49">
                  <c:v>20.708699562762646</c:v>
                </c:pt>
                <c:pt idx="50">
                  <c:v>19.386742083821428</c:v>
                </c:pt>
                <c:pt idx="51">
                  <c:v>15.897419866648612</c:v>
                </c:pt>
                <c:pt idx="52">
                  <c:v>15.232458239042758</c:v>
                </c:pt>
                <c:pt idx="53">
                  <c:v>14.159794591627906</c:v>
                </c:pt>
                <c:pt idx="54">
                  <c:v>13.406611485619925</c:v>
                </c:pt>
                <c:pt idx="55">
                  <c:v>12.986087575994887</c:v>
                </c:pt>
                <c:pt idx="56">
                  <c:v>12.330403363522535</c:v>
                </c:pt>
                <c:pt idx="57">
                  <c:v>8.292687450749291</c:v>
                </c:pt>
                <c:pt idx="58">
                  <c:v>7.9258152116512095</c:v>
                </c:pt>
                <c:pt idx="59">
                  <c:v>7.5025255023479565</c:v>
                </c:pt>
                <c:pt idx="60">
                  <c:v>6.363882379379748</c:v>
                </c:pt>
                <c:pt idx="61">
                  <c:v>2.6783657383907755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推拿科</c:v>
                </c:pt>
                <c:pt idx="2">
                  <c:v>小儿骨科</c:v>
                </c:pt>
                <c:pt idx="3">
                  <c:v>脊柱骨科</c:v>
                </c:pt>
                <c:pt idx="4">
                  <c:v>美容皮肤科</c:v>
                </c:pt>
                <c:pt idx="5">
                  <c:v>骨科</c:v>
                </c:pt>
                <c:pt idx="6">
                  <c:v>肛肠科</c:v>
                </c:pt>
                <c:pt idx="7">
                  <c:v>男科</c:v>
                </c:pt>
                <c:pt idx="8">
                  <c:v>眼科</c:v>
                </c:pt>
                <c:pt idx="9">
                  <c:v>微创骨科</c:v>
                </c:pt>
                <c:pt idx="10">
                  <c:v>妇科</c:v>
                </c:pt>
                <c:pt idx="11">
                  <c:v>普通外科</c:v>
                </c:pt>
                <c:pt idx="12">
                  <c:v>心血管内科</c:v>
                </c:pt>
                <c:pt idx="13">
                  <c:v>口腔科</c:v>
                </c:pt>
                <c:pt idx="14">
                  <c:v>西区重症医学科</c:v>
                </c:pt>
                <c:pt idx="15">
                  <c:v>心病二科</c:v>
                </c:pt>
                <c:pt idx="16">
                  <c:v>妇科妇二科合并</c:v>
                </c:pt>
                <c:pt idx="17">
                  <c:v>肾脏内科</c:v>
                </c:pt>
                <c:pt idx="18">
                  <c:v>脑病一科</c:v>
                </c:pt>
                <c:pt idx="19">
                  <c:v>东区肾病科</c:v>
                </c:pt>
                <c:pt idx="20">
                  <c:v>周围血管科</c:v>
                </c:pt>
                <c:pt idx="21">
                  <c:v>综合内科</c:v>
                </c:pt>
                <c:pt idx="22">
                  <c:v>内分泌科</c:v>
                </c:pt>
                <c:pt idx="23">
                  <c:v>泌尿外科</c:v>
                </c:pt>
                <c:pt idx="24">
                  <c:v>肾病科</c:v>
                </c:pt>
                <c:pt idx="25">
                  <c:v>小儿推拿科</c:v>
                </c:pt>
                <c:pt idx="26">
                  <c:v>神经外科</c:v>
                </c:pt>
                <c:pt idx="27">
                  <c:v>脾胃病科</c:v>
                </c:pt>
                <c:pt idx="28">
                  <c:v>儿科</c:v>
                </c:pt>
                <c:pt idx="29">
                  <c:v>身心医学科</c:v>
                </c:pt>
                <c:pt idx="30">
                  <c:v>针灸科</c:v>
                </c:pt>
                <c:pt idx="31">
                  <c:v>脑病三科</c:v>
                </c:pt>
                <c:pt idx="32">
                  <c:v>中医经典科</c:v>
                </c:pt>
                <c:pt idx="33">
                  <c:v>皮肤科</c:v>
                </c:pt>
                <c:pt idx="34">
                  <c:v>医院</c:v>
                </c:pt>
                <c:pt idx="35">
                  <c:v>风湿病科</c:v>
                </c:pt>
                <c:pt idx="36">
                  <c:v>中医外治中心</c:v>
                </c:pt>
                <c:pt idx="37">
                  <c:v>创伤骨科</c:v>
                </c:pt>
                <c:pt idx="38">
                  <c:v>妇二科</c:v>
                </c:pt>
                <c:pt idx="39">
                  <c:v>治未病中心</c:v>
                </c:pt>
                <c:pt idx="40">
                  <c:v>显微骨科</c:v>
                </c:pt>
                <c:pt idx="41">
                  <c:v>肝胆外科</c:v>
                </c:pt>
                <c:pt idx="42">
                  <c:v>脑病二科</c:v>
                </c:pt>
                <c:pt idx="43">
                  <c:v>产科</c:v>
                </c:pt>
                <c:pt idx="44">
                  <c:v>心病三科</c:v>
                </c:pt>
                <c:pt idx="45">
                  <c:v>关节骨科</c:v>
                </c:pt>
                <c:pt idx="46">
                  <c:v>神经内科</c:v>
                </c:pt>
                <c:pt idx="47">
                  <c:v>脾胃科消化科合并</c:v>
                </c:pt>
                <c:pt idx="48">
                  <c:v>肿瘤内科</c:v>
                </c:pt>
                <c:pt idx="49">
                  <c:v>重症医学科</c:v>
                </c:pt>
                <c:pt idx="50">
                  <c:v>消化内科</c:v>
                </c:pt>
                <c:pt idx="51">
                  <c:v>心病一科</c:v>
                </c:pt>
                <c:pt idx="52">
                  <c:v>胸外科</c:v>
                </c:pt>
                <c:pt idx="53">
                  <c:v>运动损伤骨科</c:v>
                </c:pt>
                <c:pt idx="54">
                  <c:v>东区重症医学科</c:v>
                </c:pt>
                <c:pt idx="55">
                  <c:v>乳腺甲状腺外科</c:v>
                </c:pt>
                <c:pt idx="56">
                  <c:v>老年医学科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呼吸内科</c:v>
                </c:pt>
                <c:pt idx="60">
                  <c:v>心病四科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5094.218560004144</c:v>
                </c:pt>
                <c:pt idx="2">
                  <c:v>3032.028876736745</c:v>
                </c:pt>
                <c:pt idx="3">
                  <c:v>1943.8426881690273</c:v>
                </c:pt>
                <c:pt idx="4">
                  <c:v>1464.2506688243855</c:v>
                </c:pt>
                <c:pt idx="5">
                  <c:v>1314.6016104087369</c:v>
                </c:pt>
                <c:pt idx="6">
                  <c:v>1275.9675132935758</c:v>
                </c:pt>
                <c:pt idx="7">
                  <c:v>1133.3572633742835</c:v>
                </c:pt>
                <c:pt idx="8">
                  <c:v>814.1642507292404</c:v>
                </c:pt>
                <c:pt idx="9">
                  <c:v>770.6779940419842</c:v>
                </c:pt>
                <c:pt idx="10">
                  <c:v>592.6431700135503</c:v>
                </c:pt>
                <c:pt idx="11">
                  <c:v>555.2903986420113</c:v>
                </c:pt>
                <c:pt idx="12">
                  <c:v>531.0493875162357</c:v>
                </c:pt>
                <c:pt idx="13">
                  <c:v>489.68883248257873</c:v>
                </c:pt>
                <c:pt idx="14">
                  <c:v>370.6610833943407</c:v>
                </c:pt>
                <c:pt idx="15">
                  <c:v>350.0795855584611</c:v>
                </c:pt>
                <c:pt idx="16">
                  <c:v>327.85928679978184</c:v>
                </c:pt>
                <c:pt idx="17">
                  <c:v>324.72361633080686</c:v>
                </c:pt>
                <c:pt idx="18">
                  <c:v>324.1474358305049</c:v>
                </c:pt>
                <c:pt idx="19">
                  <c:v>307.80957193481646</c:v>
                </c:pt>
                <c:pt idx="20">
                  <c:v>285.30374998336634</c:v>
                </c:pt>
                <c:pt idx="21">
                  <c:v>267.48161396752533</c:v>
                </c:pt>
                <c:pt idx="22">
                  <c:v>252.25460825375492</c:v>
                </c:pt>
                <c:pt idx="23">
                  <c:v>248.06338844550575</c:v>
                </c:pt>
                <c:pt idx="24">
                  <c:v>234.08950293885252</c:v>
                </c:pt>
                <c:pt idx="25">
                  <c:v>224.98875793167753</c:v>
                </c:pt>
                <c:pt idx="26">
                  <c:v>195.68589313857592</c:v>
                </c:pt>
                <c:pt idx="27">
                  <c:v>183.23478989198006</c:v>
                </c:pt>
                <c:pt idx="28">
                  <c:v>179.5713324141021</c:v>
                </c:pt>
                <c:pt idx="29">
                  <c:v>174.7342259458019</c:v>
                </c:pt>
                <c:pt idx="30">
                  <c:v>174.55112501888806</c:v>
                </c:pt>
                <c:pt idx="31">
                  <c:v>173.48128661124247</c:v>
                </c:pt>
                <c:pt idx="32">
                  <c:v>168.34934168010543</c:v>
                </c:pt>
                <c:pt idx="33">
                  <c:v>167.99059347329674</c:v>
                </c:pt>
                <c:pt idx="34">
                  <c:v>167.04515926051502</c:v>
                </c:pt>
                <c:pt idx="35">
                  <c:v>166.79488988232336</c:v>
                </c:pt>
                <c:pt idx="36">
                  <c:v>157.48482506673292</c:v>
                </c:pt>
                <c:pt idx="37">
                  <c:v>154.16909273544036</c:v>
                </c:pt>
                <c:pt idx="38">
                  <c:v>153.69577039353064</c:v>
                </c:pt>
                <c:pt idx="39">
                  <c:v>148.58157863557776</c:v>
                </c:pt>
                <c:pt idx="40">
                  <c:v>142.494104739446</c:v>
                </c:pt>
                <c:pt idx="41">
                  <c:v>142.21629157195474</c:v>
                </c:pt>
                <c:pt idx="42">
                  <c:v>141.8912683507554</c:v>
                </c:pt>
                <c:pt idx="43">
                  <c:v>140.63091849971994</c:v>
                </c:pt>
                <c:pt idx="44">
                  <c:v>139.5704865205934</c:v>
                </c:pt>
                <c:pt idx="45">
                  <c:v>138.91082673662254</c:v>
                </c:pt>
                <c:pt idx="46">
                  <c:v>137.6845936671529</c:v>
                </c:pt>
                <c:pt idx="47">
                  <c:v>131.87190597686646</c:v>
                </c:pt>
                <c:pt idx="48">
                  <c:v>130.1174377193994</c:v>
                </c:pt>
                <c:pt idx="49">
                  <c:v>127.21946327471892</c:v>
                </c:pt>
                <c:pt idx="50">
                  <c:v>123.8262337646322</c:v>
                </c:pt>
                <c:pt idx="51">
                  <c:v>123.14794100171517</c:v>
                </c:pt>
                <c:pt idx="52">
                  <c:v>122.44127337560515</c:v>
                </c:pt>
                <c:pt idx="53">
                  <c:v>118.39477852040743</c:v>
                </c:pt>
                <c:pt idx="54">
                  <c:v>117.5471614538167</c:v>
                </c:pt>
                <c:pt idx="55">
                  <c:v>114.19631892988774</c:v>
                </c:pt>
                <c:pt idx="56">
                  <c:v>110.30249941227471</c:v>
                </c:pt>
                <c:pt idx="57">
                  <c:v>107.70119716576315</c:v>
                </c:pt>
                <c:pt idx="58">
                  <c:v>107.16777798444815</c:v>
                </c:pt>
                <c:pt idx="59">
                  <c:v>104.90490113746141</c:v>
                </c:pt>
                <c:pt idx="60">
                  <c:v>104.86854509538318</c:v>
                </c:pt>
                <c:pt idx="61">
                  <c:v>101.94043400995221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胸外科</c:v>
                </c:pt>
                <c:pt idx="3">
                  <c:v>心病二科</c:v>
                </c:pt>
                <c:pt idx="4">
                  <c:v>耳鼻喉科</c:v>
                </c:pt>
                <c:pt idx="5">
                  <c:v>眼科</c:v>
                </c:pt>
                <c:pt idx="6">
                  <c:v>医院</c:v>
                </c:pt>
                <c:pt idx="7">
                  <c:v>针灸科</c:v>
                </c:pt>
                <c:pt idx="8">
                  <c:v>普通外科</c:v>
                </c:pt>
                <c:pt idx="9">
                  <c:v>脾胃科消化科合并</c:v>
                </c:pt>
                <c:pt idx="10">
                  <c:v>身心医学科</c:v>
                </c:pt>
                <c:pt idx="11">
                  <c:v>康复科</c:v>
                </c:pt>
                <c:pt idx="12">
                  <c:v>显微骨科</c:v>
                </c:pt>
                <c:pt idx="13">
                  <c:v>小儿推拿科</c:v>
                </c:pt>
                <c:pt idx="14">
                  <c:v>皮肤科</c:v>
                </c:pt>
                <c:pt idx="15">
                  <c:v>产科</c:v>
                </c:pt>
                <c:pt idx="16">
                  <c:v>东区肾病科</c:v>
                </c:pt>
                <c:pt idx="17">
                  <c:v>妇科妇二科合并</c:v>
                </c:pt>
                <c:pt idx="18">
                  <c:v>美容皮肤科</c:v>
                </c:pt>
                <c:pt idx="19">
                  <c:v>心病一科</c:v>
                </c:pt>
                <c:pt idx="20">
                  <c:v>肾病科</c:v>
                </c:pt>
                <c:pt idx="21">
                  <c:v>脑病三科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脊柱骨科</c:v>
                </c:pt>
                <c:pt idx="25">
                  <c:v>脾胃病科</c:v>
                </c:pt>
                <c:pt idx="26">
                  <c:v>风湿病科</c:v>
                </c:pt>
                <c:pt idx="27">
                  <c:v>老年医学科</c:v>
                </c:pt>
                <c:pt idx="28">
                  <c:v>小儿骨科</c:v>
                </c:pt>
                <c:pt idx="29">
                  <c:v>创伤骨科</c:v>
                </c:pt>
                <c:pt idx="30">
                  <c:v>肛肠科</c:v>
                </c:pt>
                <c:pt idx="31">
                  <c:v>心血管内科</c:v>
                </c:pt>
                <c:pt idx="32">
                  <c:v>脑病二科</c:v>
                </c:pt>
                <c:pt idx="33">
                  <c:v>中医外治中心</c:v>
                </c:pt>
                <c:pt idx="34">
                  <c:v>中医经典科</c:v>
                </c:pt>
                <c:pt idx="35">
                  <c:v>治未病中心</c:v>
                </c:pt>
                <c:pt idx="36">
                  <c:v>西区重症医学科</c:v>
                </c:pt>
                <c:pt idx="37">
                  <c:v>神经外科</c:v>
                </c:pt>
                <c:pt idx="38">
                  <c:v>微创骨科</c:v>
                </c:pt>
                <c:pt idx="39">
                  <c:v>神经内科</c:v>
                </c:pt>
                <c:pt idx="40">
                  <c:v>综合内科</c:v>
                </c:pt>
                <c:pt idx="41">
                  <c:v>儿科</c:v>
                </c:pt>
                <c:pt idx="42">
                  <c:v>骨科</c:v>
                </c:pt>
                <c:pt idx="43">
                  <c:v>消化内科</c:v>
                </c:pt>
                <c:pt idx="44">
                  <c:v>呼吸内科</c:v>
                </c:pt>
                <c:pt idx="45">
                  <c:v>肾脏内科</c:v>
                </c:pt>
                <c:pt idx="46">
                  <c:v>肿瘤内科</c:v>
                </c:pt>
                <c:pt idx="47">
                  <c:v>关节骨科</c:v>
                </c:pt>
                <c:pt idx="48">
                  <c:v>推拿科</c:v>
                </c:pt>
                <c:pt idx="49">
                  <c:v>乳腺甲状腺外科</c:v>
                </c:pt>
                <c:pt idx="50">
                  <c:v>肝胆外科</c:v>
                </c:pt>
                <c:pt idx="51">
                  <c:v>血液科</c:v>
                </c:pt>
                <c:pt idx="52">
                  <c:v>肝病科</c:v>
                </c:pt>
                <c:pt idx="53">
                  <c:v>妇科</c:v>
                </c:pt>
                <c:pt idx="54">
                  <c:v>心病四科</c:v>
                </c:pt>
                <c:pt idx="55">
                  <c:v>运动损伤骨科</c:v>
                </c:pt>
                <c:pt idx="56">
                  <c:v>口腔科</c:v>
                </c:pt>
                <c:pt idx="57">
                  <c:v>泌尿外科</c:v>
                </c:pt>
                <c:pt idx="58">
                  <c:v>周围血管科</c:v>
                </c:pt>
                <c:pt idx="59">
                  <c:v>重症医学科</c:v>
                </c:pt>
                <c:pt idx="60">
                  <c:v>妇二科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98.86732146277659</c:v>
                </c:pt>
                <c:pt idx="2">
                  <c:v>98.58338914681677</c:v>
                </c:pt>
                <c:pt idx="3">
                  <c:v>92.8324501680956</c:v>
                </c:pt>
                <c:pt idx="4">
                  <c:v>89.76335154880795</c:v>
                </c:pt>
                <c:pt idx="5">
                  <c:v>89.15039824258079</c:v>
                </c:pt>
                <c:pt idx="6">
                  <c:v>88.95058274214864</c:v>
                </c:pt>
                <c:pt idx="7">
                  <c:v>86.808341843484</c:v>
                </c:pt>
                <c:pt idx="8">
                  <c:v>82.91086660503635</c:v>
                </c:pt>
                <c:pt idx="9">
                  <c:v>81.34076076532423</c:v>
                </c:pt>
                <c:pt idx="10">
                  <c:v>80.12823694618727</c:v>
                </c:pt>
                <c:pt idx="11">
                  <c:v>79.92429549301876</c:v>
                </c:pt>
                <c:pt idx="12">
                  <c:v>78.37244927934601</c:v>
                </c:pt>
                <c:pt idx="13">
                  <c:v>74.07970271342666</c:v>
                </c:pt>
                <c:pt idx="14">
                  <c:v>72.8234554837514</c:v>
                </c:pt>
                <c:pt idx="15">
                  <c:v>72.52888340192524</c:v>
                </c:pt>
                <c:pt idx="16">
                  <c:v>71.67839222070327</c:v>
                </c:pt>
                <c:pt idx="17">
                  <c:v>71.3774160535682</c:v>
                </c:pt>
                <c:pt idx="18">
                  <c:v>70.48333487130694</c:v>
                </c:pt>
                <c:pt idx="19">
                  <c:v>68.84699340963265</c:v>
                </c:pt>
                <c:pt idx="20">
                  <c:v>67.80048481028582</c:v>
                </c:pt>
                <c:pt idx="21">
                  <c:v>67.55310034735693</c:v>
                </c:pt>
                <c:pt idx="22">
                  <c:v>66.11254590643276</c:v>
                </c:pt>
                <c:pt idx="23">
                  <c:v>64.3752845837658</c:v>
                </c:pt>
                <c:pt idx="24">
                  <c:v>63.86272482950115</c:v>
                </c:pt>
                <c:pt idx="25">
                  <c:v>63.83308931304463</c:v>
                </c:pt>
                <c:pt idx="26">
                  <c:v>63.58187428593509</c:v>
                </c:pt>
                <c:pt idx="27">
                  <c:v>60.11411956748609</c:v>
                </c:pt>
                <c:pt idx="28">
                  <c:v>55.74430594712155</c:v>
                </c:pt>
                <c:pt idx="29">
                  <c:v>55.1619931759701</c:v>
                </c:pt>
                <c:pt idx="30">
                  <c:v>54.54478887328291</c:v>
                </c:pt>
                <c:pt idx="31">
                  <c:v>53.374190468991436</c:v>
                </c:pt>
                <c:pt idx="32">
                  <c:v>53.15051735919045</c:v>
                </c:pt>
                <c:pt idx="33">
                  <c:v>52.85765748551545</c:v>
                </c:pt>
                <c:pt idx="34">
                  <c:v>52.763344112616736</c:v>
                </c:pt>
                <c:pt idx="35">
                  <c:v>52.37965741710363</c:v>
                </c:pt>
                <c:pt idx="36">
                  <c:v>49.77467785715446</c:v>
                </c:pt>
                <c:pt idx="37">
                  <c:v>49.3525493514948</c:v>
                </c:pt>
                <c:pt idx="38">
                  <c:v>49.06501518523474</c:v>
                </c:pt>
                <c:pt idx="39">
                  <c:v>43.66056479391525</c:v>
                </c:pt>
                <c:pt idx="40">
                  <c:v>35.733053705504105</c:v>
                </c:pt>
                <c:pt idx="41">
                  <c:v>35.33376064559448</c:v>
                </c:pt>
                <c:pt idx="42">
                  <c:v>35.069496303395795</c:v>
                </c:pt>
                <c:pt idx="43">
                  <c:v>34.89959894613859</c:v>
                </c:pt>
                <c:pt idx="44">
                  <c:v>33.602324071456316</c:v>
                </c:pt>
                <c:pt idx="45">
                  <c:v>33.42146220936104</c:v>
                </c:pt>
                <c:pt idx="46">
                  <c:v>32.46336315562475</c:v>
                </c:pt>
                <c:pt idx="47">
                  <c:v>31.4896583392694</c:v>
                </c:pt>
                <c:pt idx="48">
                  <c:v>24.645761644755893</c:v>
                </c:pt>
                <c:pt idx="49">
                  <c:v>17.857175543944216</c:v>
                </c:pt>
                <c:pt idx="50">
                  <c:v>17.559207441921522</c:v>
                </c:pt>
                <c:pt idx="51">
                  <c:v>16.998490032267412</c:v>
                </c:pt>
                <c:pt idx="52">
                  <c:v>16.684742268587005</c:v>
                </c:pt>
                <c:pt idx="53">
                  <c:v>16.35727481541467</c:v>
                </c:pt>
                <c:pt idx="54">
                  <c:v>14.36711497295815</c:v>
                </c:pt>
                <c:pt idx="55">
                  <c:v>13.53239970570419</c:v>
                </c:pt>
                <c:pt idx="56">
                  <c:v>8.286948169585129</c:v>
                </c:pt>
                <c:pt idx="57">
                  <c:v>6.8520675050819815</c:v>
                </c:pt>
                <c:pt idx="58">
                  <c:v>5.5971244663767905</c:v>
                </c:pt>
                <c:pt idx="59">
                  <c:v>2.6578411527625074</c:v>
                </c:pt>
                <c:pt idx="60">
                  <c:v>2.430472665771277</c:v>
                </c:pt>
                <c:pt idx="61">
                  <c:v>2.036372019078825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运动损伤骨科</c:v>
                </c:pt>
                <c:pt idx="2">
                  <c:v>显微骨科</c:v>
                </c:pt>
                <c:pt idx="3">
                  <c:v>针灸科</c:v>
                </c:pt>
                <c:pt idx="4">
                  <c:v>中医外治中心</c:v>
                </c:pt>
                <c:pt idx="5">
                  <c:v>中医经典科</c:v>
                </c:pt>
                <c:pt idx="6">
                  <c:v>推拿科</c:v>
                </c:pt>
                <c:pt idx="7">
                  <c:v>神经内科</c:v>
                </c:pt>
                <c:pt idx="8">
                  <c:v>肾病科</c:v>
                </c:pt>
                <c:pt idx="9">
                  <c:v>皮肤科</c:v>
                </c:pt>
                <c:pt idx="10">
                  <c:v>风湿病科</c:v>
                </c:pt>
                <c:pt idx="11">
                  <c:v>脑病三科</c:v>
                </c:pt>
                <c:pt idx="12">
                  <c:v>消化内科</c:v>
                </c:pt>
                <c:pt idx="13">
                  <c:v>身心医学科</c:v>
                </c:pt>
                <c:pt idx="14">
                  <c:v>综合内科</c:v>
                </c:pt>
                <c:pt idx="15">
                  <c:v>脑病二科</c:v>
                </c:pt>
                <c:pt idx="16">
                  <c:v>肾脏内科</c:v>
                </c:pt>
                <c:pt idx="17">
                  <c:v>耳鼻喉科</c:v>
                </c:pt>
                <c:pt idx="18">
                  <c:v>脑病一科</c:v>
                </c:pt>
                <c:pt idx="19">
                  <c:v>骨科</c:v>
                </c:pt>
                <c:pt idx="20">
                  <c:v>产科</c:v>
                </c:pt>
                <c:pt idx="21">
                  <c:v>东区肾病科</c:v>
                </c:pt>
                <c:pt idx="22">
                  <c:v>脾胃科消化科合并</c:v>
                </c:pt>
                <c:pt idx="23">
                  <c:v>呼吸内科</c:v>
                </c:pt>
                <c:pt idx="24">
                  <c:v>胸外科</c:v>
                </c:pt>
                <c:pt idx="25">
                  <c:v>妇二科</c:v>
                </c:pt>
                <c:pt idx="26">
                  <c:v>泌尿外科</c:v>
                </c:pt>
                <c:pt idx="27">
                  <c:v>心病四科</c:v>
                </c:pt>
                <c:pt idx="28">
                  <c:v>血液科</c:v>
                </c:pt>
                <c:pt idx="29">
                  <c:v>老年医学科</c:v>
                </c:pt>
                <c:pt idx="30">
                  <c:v>男科</c:v>
                </c:pt>
                <c:pt idx="31">
                  <c:v>口腔科</c:v>
                </c:pt>
                <c:pt idx="32">
                  <c:v>普通外科</c:v>
                </c:pt>
                <c:pt idx="33">
                  <c:v>神经外科</c:v>
                </c:pt>
                <c:pt idx="34">
                  <c:v>康复科</c:v>
                </c:pt>
                <c:pt idx="35">
                  <c:v>周围血管科</c:v>
                </c:pt>
                <c:pt idx="36">
                  <c:v>脾胃病科</c:v>
                </c:pt>
                <c:pt idx="37">
                  <c:v>心病三科</c:v>
                </c:pt>
                <c:pt idx="38">
                  <c:v>脊柱骨科</c:v>
                </c:pt>
                <c:pt idx="39">
                  <c:v>儿科</c:v>
                </c:pt>
                <c:pt idx="40">
                  <c:v>心病二科</c:v>
                </c:pt>
                <c:pt idx="41">
                  <c:v>微创骨科</c:v>
                </c:pt>
                <c:pt idx="42">
                  <c:v>治未病中心</c:v>
                </c:pt>
                <c:pt idx="43">
                  <c:v>乳腺甲状腺外科</c:v>
                </c:pt>
                <c:pt idx="44">
                  <c:v>关节骨科</c:v>
                </c:pt>
                <c:pt idx="45">
                  <c:v>心血管内科</c:v>
                </c:pt>
                <c:pt idx="46">
                  <c:v>肛肠科</c:v>
                </c:pt>
                <c:pt idx="47">
                  <c:v>妇科妇二科合并</c:v>
                </c:pt>
                <c:pt idx="48">
                  <c:v>眼科</c:v>
                </c:pt>
                <c:pt idx="49">
                  <c:v>小儿推拿科</c:v>
                </c:pt>
                <c:pt idx="50">
                  <c:v>小儿骨科</c:v>
                </c:pt>
                <c:pt idx="51">
                  <c:v>西区重症医学科</c:v>
                </c:pt>
                <c:pt idx="52">
                  <c:v>东区重症医学科</c:v>
                </c:pt>
                <c:pt idx="53">
                  <c:v>重症医学科</c:v>
                </c:pt>
                <c:pt idx="54">
                  <c:v>创伤骨科</c:v>
                </c:pt>
                <c:pt idx="55">
                  <c:v>肿瘤内科</c:v>
                </c:pt>
                <c:pt idx="56">
                  <c:v>妇科</c:v>
                </c:pt>
                <c:pt idx="57">
                  <c:v>肝胆外科</c:v>
                </c:pt>
                <c:pt idx="58">
                  <c:v>美容皮肤科</c:v>
                </c:pt>
                <c:pt idx="59">
                  <c:v>内分泌科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93.56372121375956</c:v>
                </c:pt>
                <c:pt idx="2">
                  <c:v>89.09636236005082</c:v>
                </c:pt>
                <c:pt idx="3">
                  <c:v>88.9362031636659</c:v>
                </c:pt>
                <c:pt idx="4">
                  <c:v>88.72542284898334</c:v>
                </c:pt>
                <c:pt idx="5">
                  <c:v>86.17239989355056</c:v>
                </c:pt>
                <c:pt idx="6">
                  <c:v>85.05652564316328</c:v>
                </c:pt>
                <c:pt idx="7">
                  <c:v>84.66823625336302</c:v>
                </c:pt>
                <c:pt idx="8">
                  <c:v>83.32155080499729</c:v>
                </c:pt>
                <c:pt idx="9">
                  <c:v>81.32421312401303</c:v>
                </c:pt>
                <c:pt idx="10">
                  <c:v>81.31850097209806</c:v>
                </c:pt>
                <c:pt idx="11">
                  <c:v>80.84719787918701</c:v>
                </c:pt>
                <c:pt idx="12">
                  <c:v>80.50000898700625</c:v>
                </c:pt>
                <c:pt idx="13">
                  <c:v>79.54366484573882</c:v>
                </c:pt>
                <c:pt idx="14">
                  <c:v>78.6968896254856</c:v>
                </c:pt>
                <c:pt idx="15">
                  <c:v>77.56067047146684</c:v>
                </c:pt>
                <c:pt idx="16">
                  <c:v>76.98467113893001</c:v>
                </c:pt>
                <c:pt idx="17">
                  <c:v>76.29924510852021</c:v>
                </c:pt>
                <c:pt idx="18">
                  <c:v>74.36880988606318</c:v>
                </c:pt>
                <c:pt idx="19">
                  <c:v>73.4338449353917</c:v>
                </c:pt>
                <c:pt idx="20">
                  <c:v>72.68646396072124</c:v>
                </c:pt>
                <c:pt idx="21">
                  <c:v>70.69693286726603</c:v>
                </c:pt>
                <c:pt idx="22">
                  <c:v>70.34612125685874</c:v>
                </c:pt>
                <c:pt idx="23">
                  <c:v>69.21693909480744</c:v>
                </c:pt>
                <c:pt idx="24">
                  <c:v>67.3816769323131</c:v>
                </c:pt>
                <c:pt idx="25">
                  <c:v>66.66979916907403</c:v>
                </c:pt>
                <c:pt idx="26">
                  <c:v>61.67037756385801</c:v>
                </c:pt>
                <c:pt idx="27">
                  <c:v>61.004579198447715</c:v>
                </c:pt>
                <c:pt idx="28">
                  <c:v>60.563347321100075</c:v>
                </c:pt>
                <c:pt idx="29">
                  <c:v>60.22641433972603</c:v>
                </c:pt>
                <c:pt idx="30">
                  <c:v>57.578794028750046</c:v>
                </c:pt>
                <c:pt idx="31">
                  <c:v>54.95204190586641</c:v>
                </c:pt>
                <c:pt idx="32">
                  <c:v>53.56509239384081</c:v>
                </c:pt>
                <c:pt idx="33">
                  <c:v>52.39451132743634</c:v>
                </c:pt>
                <c:pt idx="34">
                  <c:v>52.13834111481271</c:v>
                </c:pt>
                <c:pt idx="35">
                  <c:v>50.49945602491555</c:v>
                </c:pt>
                <c:pt idx="36">
                  <c:v>49.71395564772563</c:v>
                </c:pt>
                <c:pt idx="37">
                  <c:v>45.4683364836409</c:v>
                </c:pt>
                <c:pt idx="38">
                  <c:v>43.79136199419594</c:v>
                </c:pt>
                <c:pt idx="39">
                  <c:v>43.35456984558708</c:v>
                </c:pt>
                <c:pt idx="40">
                  <c:v>41.8890922616071</c:v>
                </c:pt>
                <c:pt idx="41">
                  <c:v>37.87756997978112</c:v>
                </c:pt>
                <c:pt idx="42">
                  <c:v>35.74595230336147</c:v>
                </c:pt>
                <c:pt idx="43">
                  <c:v>35.51084575327517</c:v>
                </c:pt>
                <c:pt idx="44">
                  <c:v>34.75389429751316</c:v>
                </c:pt>
                <c:pt idx="45">
                  <c:v>33.777019585021996</c:v>
                </c:pt>
                <c:pt idx="46">
                  <c:v>33.217556926860304</c:v>
                </c:pt>
                <c:pt idx="47">
                  <c:v>30.683176507797885</c:v>
                </c:pt>
                <c:pt idx="48">
                  <c:v>29.271413596242173</c:v>
                </c:pt>
                <c:pt idx="49">
                  <c:v>28.97068731980357</c:v>
                </c:pt>
                <c:pt idx="50">
                  <c:v>28.506549835421698</c:v>
                </c:pt>
                <c:pt idx="51">
                  <c:v>28.105400361326563</c:v>
                </c:pt>
                <c:pt idx="52">
                  <c:v>26.114405845395268</c:v>
                </c:pt>
                <c:pt idx="53">
                  <c:v>23.32345054190688</c:v>
                </c:pt>
                <c:pt idx="54">
                  <c:v>20.56785791324865</c:v>
                </c:pt>
                <c:pt idx="55">
                  <c:v>17.44938382437307</c:v>
                </c:pt>
                <c:pt idx="56">
                  <c:v>16.825693907277554</c:v>
                </c:pt>
                <c:pt idx="57">
                  <c:v>7.902026405846364</c:v>
                </c:pt>
                <c:pt idx="58">
                  <c:v>7.758749970474501</c:v>
                </c:pt>
                <c:pt idx="59">
                  <c:v>3.92142920628118</c:v>
                </c:pt>
                <c:pt idx="60">
                  <c:v>1.9123053111806292</c:v>
                </c:pt>
                <c:pt idx="61">
                  <c:v>0.033138571949908886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心病二科</c:v>
                </c:pt>
                <c:pt idx="2">
                  <c:v>口腔科</c:v>
                </c:pt>
                <c:pt idx="3">
                  <c:v>男科</c:v>
                </c:pt>
                <c:pt idx="4">
                  <c:v>肝胆外科</c:v>
                </c:pt>
                <c:pt idx="5">
                  <c:v>心病三科</c:v>
                </c:pt>
                <c:pt idx="6">
                  <c:v>产科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眼科</c:v>
                </c:pt>
                <c:pt idx="10">
                  <c:v>风湿病科</c:v>
                </c:pt>
                <c:pt idx="11">
                  <c:v>创伤骨科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心血管内科</c:v>
                </c:pt>
                <c:pt idx="15">
                  <c:v>医院</c:v>
                </c:pt>
                <c:pt idx="16">
                  <c:v>肝病科</c:v>
                </c:pt>
                <c:pt idx="17">
                  <c:v>肛肠科</c:v>
                </c:pt>
                <c:pt idx="18">
                  <c:v>心病四科</c:v>
                </c:pt>
                <c:pt idx="19">
                  <c:v>乳腺甲状腺外科</c:v>
                </c:pt>
                <c:pt idx="20">
                  <c:v>皮肤科</c:v>
                </c:pt>
                <c:pt idx="21">
                  <c:v>妇二科</c:v>
                </c:pt>
                <c:pt idx="22">
                  <c:v>胸外科</c:v>
                </c:pt>
                <c:pt idx="23">
                  <c:v>运动损伤骨科</c:v>
                </c:pt>
                <c:pt idx="24">
                  <c:v>治未病中心</c:v>
                </c:pt>
                <c:pt idx="25">
                  <c:v>西区重症医学科</c:v>
                </c:pt>
                <c:pt idx="26">
                  <c:v>脾胃病科</c:v>
                </c:pt>
                <c:pt idx="27">
                  <c:v>微创骨科</c:v>
                </c:pt>
                <c:pt idx="28">
                  <c:v>神经外科</c:v>
                </c:pt>
                <c:pt idx="29">
                  <c:v>脑病一科</c:v>
                </c:pt>
                <c:pt idx="30">
                  <c:v>脊柱骨科</c:v>
                </c:pt>
                <c:pt idx="31">
                  <c:v>神经内科</c:v>
                </c:pt>
                <c:pt idx="32">
                  <c:v>血液科</c:v>
                </c:pt>
                <c:pt idx="33">
                  <c:v>美容皮肤科</c:v>
                </c:pt>
                <c:pt idx="34">
                  <c:v>推拿科</c:v>
                </c:pt>
                <c:pt idx="35">
                  <c:v>儿科</c:v>
                </c:pt>
                <c:pt idx="36">
                  <c:v>消化内科</c:v>
                </c:pt>
                <c:pt idx="37">
                  <c:v>妇科</c:v>
                </c:pt>
                <c:pt idx="38">
                  <c:v>小儿推拿科</c:v>
                </c:pt>
                <c:pt idx="39">
                  <c:v>中医外治中心</c:v>
                </c:pt>
                <c:pt idx="40">
                  <c:v>肾病科</c:v>
                </c:pt>
                <c:pt idx="41">
                  <c:v>东区肾病科</c:v>
                </c:pt>
                <c:pt idx="42">
                  <c:v>泌尿外科</c:v>
                </c:pt>
                <c:pt idx="43">
                  <c:v>肿瘤内科</c:v>
                </c:pt>
                <c:pt idx="44">
                  <c:v>中医经典科</c:v>
                </c:pt>
                <c:pt idx="45">
                  <c:v>内分泌科</c:v>
                </c:pt>
                <c:pt idx="46">
                  <c:v>小儿骨科</c:v>
                </c:pt>
                <c:pt idx="47">
                  <c:v>关节骨科</c:v>
                </c:pt>
                <c:pt idx="48">
                  <c:v>康复科</c:v>
                </c:pt>
                <c:pt idx="49">
                  <c:v>心病一科</c:v>
                </c:pt>
                <c:pt idx="50">
                  <c:v>老年医学科</c:v>
                </c:pt>
                <c:pt idx="51">
                  <c:v>针灸科</c:v>
                </c:pt>
                <c:pt idx="52">
                  <c:v>脾胃科消化科合并</c:v>
                </c:pt>
                <c:pt idx="53">
                  <c:v>肾脏内科</c:v>
                </c:pt>
                <c:pt idx="54">
                  <c:v>骨科</c:v>
                </c:pt>
                <c:pt idx="55">
                  <c:v>显微骨科</c:v>
                </c:pt>
                <c:pt idx="56">
                  <c:v>周围血管科</c:v>
                </c:pt>
                <c:pt idx="57">
                  <c:v>东区重症医学科</c:v>
                </c:pt>
                <c:pt idx="58">
                  <c:v>身心医学科</c:v>
                </c:pt>
                <c:pt idx="59">
                  <c:v>综合内科</c:v>
                </c:pt>
                <c:pt idx="60">
                  <c:v>脑病三科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97.87781906583706</c:v>
                </c:pt>
                <c:pt idx="2">
                  <c:v>97.29294602540226</c:v>
                </c:pt>
                <c:pt idx="3">
                  <c:v>93.22983309639099</c:v>
                </c:pt>
                <c:pt idx="4">
                  <c:v>91.99867100109083</c:v>
                </c:pt>
                <c:pt idx="5">
                  <c:v>91.52048638191508</c:v>
                </c:pt>
                <c:pt idx="6">
                  <c:v>86.93068197076305</c:v>
                </c:pt>
                <c:pt idx="7">
                  <c:v>83.5806606042303</c:v>
                </c:pt>
                <c:pt idx="8">
                  <c:v>82.28761706114098</c:v>
                </c:pt>
                <c:pt idx="9">
                  <c:v>80.54593285280049</c:v>
                </c:pt>
                <c:pt idx="10">
                  <c:v>79.2679089794757</c:v>
                </c:pt>
                <c:pt idx="11">
                  <c:v>78.72947333180076</c:v>
                </c:pt>
                <c:pt idx="12">
                  <c:v>77.94101103738278</c:v>
                </c:pt>
                <c:pt idx="13">
                  <c:v>76.78538730145009</c:v>
                </c:pt>
                <c:pt idx="14">
                  <c:v>75.61592203896639</c:v>
                </c:pt>
                <c:pt idx="15">
                  <c:v>73.84616954943223</c:v>
                </c:pt>
                <c:pt idx="16">
                  <c:v>72.29833340339084</c:v>
                </c:pt>
                <c:pt idx="17">
                  <c:v>69.28763990072216</c:v>
                </c:pt>
                <c:pt idx="18">
                  <c:v>68.93038671615597</c:v>
                </c:pt>
                <c:pt idx="19">
                  <c:v>66.21920992137544</c:v>
                </c:pt>
                <c:pt idx="20">
                  <c:v>65.74200912036348</c:v>
                </c:pt>
                <c:pt idx="21">
                  <c:v>63.11394574362028</c:v>
                </c:pt>
                <c:pt idx="22">
                  <c:v>61.14215714268872</c:v>
                </c:pt>
                <c:pt idx="23">
                  <c:v>58.45891165158872</c:v>
                </c:pt>
                <c:pt idx="24">
                  <c:v>58.1647005266482</c:v>
                </c:pt>
                <c:pt idx="25">
                  <c:v>56.068082333106695</c:v>
                </c:pt>
                <c:pt idx="26">
                  <c:v>54.14834626561582</c:v>
                </c:pt>
                <c:pt idx="27">
                  <c:v>53.63517958142816</c:v>
                </c:pt>
                <c:pt idx="28">
                  <c:v>50.64183581709207</c:v>
                </c:pt>
                <c:pt idx="29">
                  <c:v>50.391442605025674</c:v>
                </c:pt>
                <c:pt idx="30">
                  <c:v>48.81420652550359</c:v>
                </c:pt>
                <c:pt idx="31">
                  <c:v>46.50296817302149</c:v>
                </c:pt>
                <c:pt idx="32">
                  <c:v>41.484809457672256</c:v>
                </c:pt>
                <c:pt idx="33">
                  <c:v>40.79812517652848</c:v>
                </c:pt>
                <c:pt idx="34">
                  <c:v>36.874158395062025</c:v>
                </c:pt>
                <c:pt idx="35">
                  <c:v>36.03713403017401</c:v>
                </c:pt>
                <c:pt idx="36">
                  <c:v>35.641138333370506</c:v>
                </c:pt>
                <c:pt idx="37">
                  <c:v>34.942213678082325</c:v>
                </c:pt>
                <c:pt idx="38">
                  <c:v>34.869384866339125</c:v>
                </c:pt>
                <c:pt idx="39">
                  <c:v>33.77838642836035</c:v>
                </c:pt>
                <c:pt idx="40">
                  <c:v>33.10310450663214</c:v>
                </c:pt>
                <c:pt idx="41">
                  <c:v>29.76751991434885</c:v>
                </c:pt>
                <c:pt idx="42">
                  <c:v>29.66202112298997</c:v>
                </c:pt>
                <c:pt idx="43">
                  <c:v>27.369610798213763</c:v>
                </c:pt>
                <c:pt idx="44">
                  <c:v>26.47778838587169</c:v>
                </c:pt>
                <c:pt idx="45">
                  <c:v>26.020003736786677</c:v>
                </c:pt>
                <c:pt idx="46">
                  <c:v>25.539500617044773</c:v>
                </c:pt>
                <c:pt idx="47">
                  <c:v>25.268496850142274</c:v>
                </c:pt>
                <c:pt idx="48">
                  <c:v>24.633358709112407</c:v>
                </c:pt>
                <c:pt idx="49">
                  <c:v>23.571417556373063</c:v>
                </c:pt>
                <c:pt idx="50">
                  <c:v>23.07007766134188</c:v>
                </c:pt>
                <c:pt idx="51">
                  <c:v>20.129002891450433</c:v>
                </c:pt>
                <c:pt idx="52">
                  <c:v>16.885947827366522</c:v>
                </c:pt>
                <c:pt idx="53">
                  <c:v>16.211876350368648</c:v>
                </c:pt>
                <c:pt idx="54">
                  <c:v>15.164360443155989</c:v>
                </c:pt>
                <c:pt idx="55">
                  <c:v>10.648494267436526</c:v>
                </c:pt>
                <c:pt idx="56">
                  <c:v>3.413626375057177</c:v>
                </c:pt>
                <c:pt idx="57">
                  <c:v>2.5100582256023296</c:v>
                </c:pt>
                <c:pt idx="58">
                  <c:v>2.44649031944868</c:v>
                </c:pt>
                <c:pt idx="59">
                  <c:v>1.9509581198768444</c:v>
                </c:pt>
                <c:pt idx="60">
                  <c:v>1.5605697731663426</c:v>
                </c:pt>
                <c:pt idx="61">
                  <c:v>0.8407395673602823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呼吸内科</c:v>
                </c:pt>
                <c:pt idx="2">
                  <c:v>显微骨科</c:v>
                </c:pt>
                <c:pt idx="3">
                  <c:v>口腔科</c:v>
                </c:pt>
                <c:pt idx="4">
                  <c:v>中医经典科</c:v>
                </c:pt>
                <c:pt idx="5">
                  <c:v>骨科</c:v>
                </c:pt>
                <c:pt idx="6">
                  <c:v>康复科</c:v>
                </c:pt>
                <c:pt idx="7">
                  <c:v>肝胆外科</c:v>
                </c:pt>
                <c:pt idx="8">
                  <c:v>脾胃科消化科合并</c:v>
                </c:pt>
                <c:pt idx="9">
                  <c:v>脊柱骨科</c:v>
                </c:pt>
                <c:pt idx="10">
                  <c:v>治未病中心</c:v>
                </c:pt>
                <c:pt idx="11">
                  <c:v>肾脏内科</c:v>
                </c:pt>
                <c:pt idx="12">
                  <c:v>乳腺甲状腺外科</c:v>
                </c:pt>
                <c:pt idx="13">
                  <c:v>身心医学科</c:v>
                </c:pt>
                <c:pt idx="14">
                  <c:v>神经内科</c:v>
                </c:pt>
                <c:pt idx="15">
                  <c:v>肛肠科</c:v>
                </c:pt>
                <c:pt idx="16">
                  <c:v>肿瘤内科</c:v>
                </c:pt>
                <c:pt idx="17">
                  <c:v>脑病二科</c:v>
                </c:pt>
                <c:pt idx="18">
                  <c:v>重症医学科</c:v>
                </c:pt>
                <c:pt idx="19">
                  <c:v>皮肤科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针灸科</c:v>
                </c:pt>
                <c:pt idx="23">
                  <c:v>普通外科</c:v>
                </c:pt>
                <c:pt idx="24">
                  <c:v>关节骨科</c:v>
                </c:pt>
                <c:pt idx="25">
                  <c:v>创伤骨科</c:v>
                </c:pt>
                <c:pt idx="26">
                  <c:v>神经外科</c:v>
                </c:pt>
                <c:pt idx="27">
                  <c:v>中医外治中心</c:v>
                </c:pt>
                <c:pt idx="28">
                  <c:v>美容皮肤科</c:v>
                </c:pt>
                <c:pt idx="29">
                  <c:v>脑病三科</c:v>
                </c:pt>
                <c:pt idx="30">
                  <c:v>小儿骨科</c:v>
                </c:pt>
                <c:pt idx="31">
                  <c:v>小儿推拿科</c:v>
                </c:pt>
                <c:pt idx="32">
                  <c:v>男科</c:v>
                </c:pt>
                <c:pt idx="33">
                  <c:v>耳鼻喉科</c:v>
                </c:pt>
                <c:pt idx="34">
                  <c:v>眼科</c:v>
                </c:pt>
                <c:pt idx="35">
                  <c:v>心血管内科</c:v>
                </c:pt>
                <c:pt idx="36">
                  <c:v>微创骨科</c:v>
                </c:pt>
                <c:pt idx="37">
                  <c:v>风湿病科</c:v>
                </c:pt>
                <c:pt idx="38">
                  <c:v>东区重症医学科</c:v>
                </c:pt>
                <c:pt idx="39">
                  <c:v>脾胃病科</c:v>
                </c:pt>
                <c:pt idx="40">
                  <c:v>泌尿外科</c:v>
                </c:pt>
                <c:pt idx="41">
                  <c:v>心病三科</c:v>
                </c:pt>
                <c:pt idx="42">
                  <c:v>西区重症医学科</c:v>
                </c:pt>
                <c:pt idx="43">
                  <c:v>东区肾病科</c:v>
                </c:pt>
                <c:pt idx="44">
                  <c:v>胸外科</c:v>
                </c:pt>
                <c:pt idx="45">
                  <c:v>运动损伤骨科</c:v>
                </c:pt>
                <c:pt idx="46">
                  <c:v>心病一科</c:v>
                </c:pt>
                <c:pt idx="47">
                  <c:v>综合内科</c:v>
                </c:pt>
                <c:pt idx="48">
                  <c:v>儿科</c:v>
                </c:pt>
                <c:pt idx="49">
                  <c:v>产科</c:v>
                </c:pt>
                <c:pt idx="50">
                  <c:v>妇二科</c:v>
                </c:pt>
                <c:pt idx="51">
                  <c:v>消化内科</c:v>
                </c:pt>
                <c:pt idx="52">
                  <c:v>血液科</c:v>
                </c:pt>
                <c:pt idx="53">
                  <c:v>妇科</c:v>
                </c:pt>
                <c:pt idx="54">
                  <c:v>内分泌科</c:v>
                </c:pt>
                <c:pt idx="55">
                  <c:v>推拿科</c:v>
                </c:pt>
                <c:pt idx="56">
                  <c:v>周围血管科</c:v>
                </c:pt>
                <c:pt idx="57">
                  <c:v>心病四科</c:v>
                </c:pt>
                <c:pt idx="58">
                  <c:v>肝病科</c:v>
                </c:pt>
                <c:pt idx="59">
                  <c:v>老年医学科</c:v>
                </c:pt>
                <c:pt idx="60">
                  <c:v>心病二科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97.43633204039332</c:v>
                </c:pt>
                <c:pt idx="2">
                  <c:v>95.66178589979847</c:v>
                </c:pt>
                <c:pt idx="3">
                  <c:v>94.91651674374593</c:v>
                </c:pt>
                <c:pt idx="4">
                  <c:v>84.85982627513225</c:v>
                </c:pt>
                <c:pt idx="5">
                  <c:v>82.07846580960214</c:v>
                </c:pt>
                <c:pt idx="6">
                  <c:v>79.57761394593076</c:v>
                </c:pt>
                <c:pt idx="7">
                  <c:v>79.47100786253185</c:v>
                </c:pt>
                <c:pt idx="8">
                  <c:v>79.12774244709937</c:v>
                </c:pt>
                <c:pt idx="9">
                  <c:v>78.82545152373088</c:v>
                </c:pt>
                <c:pt idx="10">
                  <c:v>77.53787854271299</c:v>
                </c:pt>
                <c:pt idx="11">
                  <c:v>74.45691811756411</c:v>
                </c:pt>
                <c:pt idx="12">
                  <c:v>67.8607899226203</c:v>
                </c:pt>
                <c:pt idx="13">
                  <c:v>65.9497318173822</c:v>
                </c:pt>
                <c:pt idx="14">
                  <c:v>65.12181273543749</c:v>
                </c:pt>
                <c:pt idx="15">
                  <c:v>64.7892427308855</c:v>
                </c:pt>
                <c:pt idx="16">
                  <c:v>63.79002824414683</c:v>
                </c:pt>
                <c:pt idx="17">
                  <c:v>63.06159293359519</c:v>
                </c:pt>
                <c:pt idx="18">
                  <c:v>62.95322901763753</c:v>
                </c:pt>
                <c:pt idx="19">
                  <c:v>60.9090477092751</c:v>
                </c:pt>
                <c:pt idx="20">
                  <c:v>60.41943810930073</c:v>
                </c:pt>
                <c:pt idx="21">
                  <c:v>56.594849696638285</c:v>
                </c:pt>
                <c:pt idx="22">
                  <c:v>55.320771263950384</c:v>
                </c:pt>
                <c:pt idx="23">
                  <c:v>54.96150061373408</c:v>
                </c:pt>
                <c:pt idx="24">
                  <c:v>53.08845221156901</c:v>
                </c:pt>
                <c:pt idx="25">
                  <c:v>52.460291025555314</c:v>
                </c:pt>
                <c:pt idx="26">
                  <c:v>51.85403632092538</c:v>
                </c:pt>
                <c:pt idx="27">
                  <c:v>50.49808256151511</c:v>
                </c:pt>
                <c:pt idx="28">
                  <c:v>49.33511616867136</c:v>
                </c:pt>
                <c:pt idx="29">
                  <c:v>48.199464317687756</c:v>
                </c:pt>
                <c:pt idx="30">
                  <c:v>46.8678607709983</c:v>
                </c:pt>
                <c:pt idx="31">
                  <c:v>45.24286944917606</c:v>
                </c:pt>
                <c:pt idx="32">
                  <c:v>44.1478992540332</c:v>
                </c:pt>
                <c:pt idx="33">
                  <c:v>43.50284939848017</c:v>
                </c:pt>
                <c:pt idx="34">
                  <c:v>40.48399830689073</c:v>
                </c:pt>
                <c:pt idx="35">
                  <c:v>39.657839600195665</c:v>
                </c:pt>
                <c:pt idx="36">
                  <c:v>38.561084571286244</c:v>
                </c:pt>
                <c:pt idx="37">
                  <c:v>37.78072016456384</c:v>
                </c:pt>
                <c:pt idx="38">
                  <c:v>37.66915109258531</c:v>
                </c:pt>
                <c:pt idx="39">
                  <c:v>35.49821124470767</c:v>
                </c:pt>
                <c:pt idx="40">
                  <c:v>30.98842848460306</c:v>
                </c:pt>
                <c:pt idx="41">
                  <c:v>30.577720278366893</c:v>
                </c:pt>
                <c:pt idx="42">
                  <c:v>28.864796586430728</c:v>
                </c:pt>
                <c:pt idx="43">
                  <c:v>26.961574393928252</c:v>
                </c:pt>
                <c:pt idx="44">
                  <c:v>26.557379044375917</c:v>
                </c:pt>
                <c:pt idx="45">
                  <c:v>25.79687715321073</c:v>
                </c:pt>
                <c:pt idx="46">
                  <c:v>24.955891245307438</c:v>
                </c:pt>
                <c:pt idx="47">
                  <c:v>24.408739367259535</c:v>
                </c:pt>
                <c:pt idx="48">
                  <c:v>22.012993595400545</c:v>
                </c:pt>
                <c:pt idx="49">
                  <c:v>20.02196553327824</c:v>
                </c:pt>
                <c:pt idx="50">
                  <c:v>19.781673607203643</c:v>
                </c:pt>
                <c:pt idx="51">
                  <c:v>19.060509605812936</c:v>
                </c:pt>
                <c:pt idx="52">
                  <c:v>15.594340541139907</c:v>
                </c:pt>
                <c:pt idx="53">
                  <c:v>15.112599857344078</c:v>
                </c:pt>
                <c:pt idx="54">
                  <c:v>11.609596691159174</c:v>
                </c:pt>
                <c:pt idx="55">
                  <c:v>10.553002791555222</c:v>
                </c:pt>
                <c:pt idx="56">
                  <c:v>10.415151297079905</c:v>
                </c:pt>
                <c:pt idx="57">
                  <c:v>8.815392383491316</c:v>
                </c:pt>
                <c:pt idx="58">
                  <c:v>8.056076357370866</c:v>
                </c:pt>
                <c:pt idx="59">
                  <c:v>6.612141425012941</c:v>
                </c:pt>
                <c:pt idx="60">
                  <c:v>6.336859641836102</c:v>
                </c:pt>
                <c:pt idx="61">
                  <c:v>4.021874315284291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脊柱骨科</c:v>
                </c:pt>
                <c:pt idx="2">
                  <c:v>脑病三科</c:v>
                </c:pt>
                <c:pt idx="3">
                  <c:v>消化内科</c:v>
                </c:pt>
                <c:pt idx="4">
                  <c:v>推拿科</c:v>
                </c:pt>
                <c:pt idx="5">
                  <c:v>肿瘤内科</c:v>
                </c:pt>
                <c:pt idx="6">
                  <c:v>老年医学科</c:v>
                </c:pt>
                <c:pt idx="7">
                  <c:v>肝病科</c:v>
                </c:pt>
                <c:pt idx="8">
                  <c:v>骨科</c:v>
                </c:pt>
                <c:pt idx="9">
                  <c:v>康复科</c:v>
                </c:pt>
                <c:pt idx="10">
                  <c:v>口腔科</c:v>
                </c:pt>
                <c:pt idx="11">
                  <c:v>男科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肛肠科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脑病一科</c:v>
                </c:pt>
                <c:pt idx="20">
                  <c:v>心病一科</c:v>
                </c:pt>
                <c:pt idx="21">
                  <c:v>呼吸内科</c:v>
                </c:pt>
                <c:pt idx="22">
                  <c:v>小儿骨科</c:v>
                </c:pt>
                <c:pt idx="23">
                  <c:v>脾胃病科</c:v>
                </c:pt>
                <c:pt idx="24">
                  <c:v>美容皮肤科</c:v>
                </c:pt>
                <c:pt idx="25">
                  <c:v>乳腺甲状腺外科</c:v>
                </c:pt>
                <c:pt idx="26">
                  <c:v>重症医学科</c:v>
                </c:pt>
                <c:pt idx="27">
                  <c:v>肾病科</c:v>
                </c:pt>
                <c:pt idx="28">
                  <c:v>针灸科</c:v>
                </c:pt>
                <c:pt idx="29">
                  <c:v>妇科</c:v>
                </c:pt>
                <c:pt idx="30">
                  <c:v>肝胆外科</c:v>
                </c:pt>
                <c:pt idx="31">
                  <c:v>治未病中心</c:v>
                </c:pt>
                <c:pt idx="32">
                  <c:v>神经内科</c:v>
                </c:pt>
                <c:pt idx="33">
                  <c:v>中医外治中心</c:v>
                </c:pt>
                <c:pt idx="34">
                  <c:v>胸外科</c:v>
                </c:pt>
                <c:pt idx="35">
                  <c:v>心血管内科</c:v>
                </c:pt>
                <c:pt idx="36">
                  <c:v>儿科</c:v>
                </c:pt>
                <c:pt idx="37">
                  <c:v>东区肾病科</c:v>
                </c:pt>
                <c:pt idx="38">
                  <c:v>运动损伤骨科</c:v>
                </c:pt>
                <c:pt idx="39">
                  <c:v>肾脏内科</c:v>
                </c:pt>
                <c:pt idx="40">
                  <c:v>显微骨科</c:v>
                </c:pt>
                <c:pt idx="41">
                  <c:v>创伤骨科</c:v>
                </c:pt>
                <c:pt idx="42">
                  <c:v>周围血管科</c:v>
                </c:pt>
                <c:pt idx="43">
                  <c:v>风湿病科</c:v>
                </c:pt>
                <c:pt idx="44">
                  <c:v>内分泌科</c:v>
                </c:pt>
                <c:pt idx="45">
                  <c:v>皮肤科</c:v>
                </c:pt>
                <c:pt idx="46">
                  <c:v>西区重症医学科</c:v>
                </c:pt>
                <c:pt idx="47">
                  <c:v>耳鼻喉科</c:v>
                </c:pt>
                <c:pt idx="48">
                  <c:v>产科</c:v>
                </c:pt>
                <c:pt idx="49">
                  <c:v>眼科</c:v>
                </c:pt>
                <c:pt idx="50">
                  <c:v>心病四科</c:v>
                </c:pt>
                <c:pt idx="51">
                  <c:v>心病二科</c:v>
                </c:pt>
                <c:pt idx="52">
                  <c:v>心病三科</c:v>
                </c:pt>
                <c:pt idx="53">
                  <c:v>关节骨科</c:v>
                </c:pt>
                <c:pt idx="54">
                  <c:v>泌尿外科</c:v>
                </c:pt>
                <c:pt idx="55">
                  <c:v>妇二科</c:v>
                </c:pt>
                <c:pt idx="56">
                  <c:v>身心医学科</c:v>
                </c:pt>
                <c:pt idx="57">
                  <c:v>东区重症医学科</c:v>
                </c:pt>
                <c:pt idx="58">
                  <c:v>妇科妇二科合并</c:v>
                </c:pt>
                <c:pt idx="59">
                  <c:v>综合内科</c:v>
                </c:pt>
                <c:pt idx="60">
                  <c:v>微创骨科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98.42606269214065</c:v>
                </c:pt>
                <c:pt idx="2">
                  <c:v>98.2485164500687</c:v>
                </c:pt>
                <c:pt idx="3">
                  <c:v>96.57963444494607</c:v>
                </c:pt>
                <c:pt idx="4">
                  <c:v>92.64180625336252</c:v>
                </c:pt>
                <c:pt idx="5">
                  <c:v>91.18450043055132</c:v>
                </c:pt>
                <c:pt idx="6">
                  <c:v>89.83569130310293</c:v>
                </c:pt>
                <c:pt idx="7">
                  <c:v>89.66967195914329</c:v>
                </c:pt>
                <c:pt idx="8">
                  <c:v>86.49630357879178</c:v>
                </c:pt>
                <c:pt idx="9">
                  <c:v>83.00035490024644</c:v>
                </c:pt>
                <c:pt idx="10">
                  <c:v>82.8575538106872</c:v>
                </c:pt>
                <c:pt idx="11">
                  <c:v>79.32293533076167</c:v>
                </c:pt>
                <c:pt idx="12">
                  <c:v>77.33871853084364</c:v>
                </c:pt>
                <c:pt idx="13">
                  <c:v>76.79225983475477</c:v>
                </c:pt>
                <c:pt idx="14">
                  <c:v>74.5730104863471</c:v>
                </c:pt>
                <c:pt idx="15">
                  <c:v>72.40425478998236</c:v>
                </c:pt>
                <c:pt idx="16">
                  <c:v>71.32361492231205</c:v>
                </c:pt>
                <c:pt idx="17">
                  <c:v>69.3848684948984</c:v>
                </c:pt>
                <c:pt idx="18">
                  <c:v>67.40170355263074</c:v>
                </c:pt>
                <c:pt idx="19">
                  <c:v>63.39565972738399</c:v>
                </c:pt>
                <c:pt idx="20">
                  <c:v>60.447133044285486</c:v>
                </c:pt>
                <c:pt idx="21">
                  <c:v>58.80369567901942</c:v>
                </c:pt>
                <c:pt idx="22">
                  <c:v>58.070283600249965</c:v>
                </c:pt>
                <c:pt idx="23">
                  <c:v>55.42832441899262</c:v>
                </c:pt>
                <c:pt idx="24">
                  <c:v>54.607913061126155</c:v>
                </c:pt>
                <c:pt idx="25">
                  <c:v>53.71772925165041</c:v>
                </c:pt>
                <c:pt idx="26">
                  <c:v>48.412728379578205</c:v>
                </c:pt>
                <c:pt idx="27">
                  <c:v>47.24573671523047</c:v>
                </c:pt>
                <c:pt idx="28">
                  <c:v>45.20337581854685</c:v>
                </c:pt>
                <c:pt idx="29">
                  <c:v>43.528542822705134</c:v>
                </c:pt>
                <c:pt idx="30">
                  <c:v>42.48949985131123</c:v>
                </c:pt>
                <c:pt idx="31">
                  <c:v>41.69442828325778</c:v>
                </c:pt>
                <c:pt idx="32">
                  <c:v>39.595800359690855</c:v>
                </c:pt>
                <c:pt idx="33">
                  <c:v>38.24157608159544</c:v>
                </c:pt>
                <c:pt idx="34">
                  <c:v>37.66002160658519</c:v>
                </c:pt>
                <c:pt idx="35">
                  <c:v>36.578837235693975</c:v>
                </c:pt>
                <c:pt idx="36">
                  <c:v>34.290166950622414</c:v>
                </c:pt>
                <c:pt idx="37">
                  <c:v>33.85197570558245</c:v>
                </c:pt>
                <c:pt idx="38">
                  <c:v>32.80662112033295</c:v>
                </c:pt>
                <c:pt idx="39">
                  <c:v>32.70038447491637</c:v>
                </c:pt>
                <c:pt idx="40">
                  <c:v>29.70479852797625</c:v>
                </c:pt>
                <c:pt idx="41">
                  <c:v>25.031767562181418</c:v>
                </c:pt>
                <c:pt idx="42">
                  <c:v>22.87589039697458</c:v>
                </c:pt>
                <c:pt idx="43">
                  <c:v>21.605376506692252</c:v>
                </c:pt>
                <c:pt idx="44">
                  <c:v>20.466621702966094</c:v>
                </c:pt>
                <c:pt idx="45">
                  <c:v>20.14918045796261</c:v>
                </c:pt>
                <c:pt idx="46">
                  <c:v>19.701685217872477</c:v>
                </c:pt>
                <c:pt idx="47">
                  <c:v>19.051538155023028</c:v>
                </c:pt>
                <c:pt idx="48">
                  <c:v>16.877962482755503</c:v>
                </c:pt>
                <c:pt idx="49">
                  <c:v>16.25204239007183</c:v>
                </c:pt>
                <c:pt idx="50">
                  <c:v>15.309883142897895</c:v>
                </c:pt>
                <c:pt idx="51">
                  <c:v>13.90175629809547</c:v>
                </c:pt>
                <c:pt idx="52">
                  <c:v>13.571524986962192</c:v>
                </c:pt>
                <c:pt idx="53">
                  <c:v>13.250744799157644</c:v>
                </c:pt>
                <c:pt idx="54">
                  <c:v>12.350598361301856</c:v>
                </c:pt>
                <c:pt idx="55">
                  <c:v>8.079647118997269</c:v>
                </c:pt>
                <c:pt idx="56">
                  <c:v>7.89617657264834</c:v>
                </c:pt>
                <c:pt idx="57">
                  <c:v>5.837648472267665</c:v>
                </c:pt>
                <c:pt idx="58">
                  <c:v>4.77810951344293</c:v>
                </c:pt>
                <c:pt idx="59">
                  <c:v>3.1523122952482163</c:v>
                </c:pt>
                <c:pt idx="60">
                  <c:v>0.6429314487389481</c:v>
                </c:pt>
                <c:pt idx="61">
                  <c:v>0.5626378761474315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康复科</c:v>
                </c:pt>
                <c:pt idx="2">
                  <c:v>医院</c:v>
                </c:pt>
                <c:pt idx="3">
                  <c:v>创伤骨科</c:v>
                </c:pt>
                <c:pt idx="4">
                  <c:v>脑病二科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运动损伤骨科</c:v>
                </c:pt>
                <c:pt idx="8">
                  <c:v>儿科</c:v>
                </c:pt>
                <c:pt idx="9">
                  <c:v>耳鼻喉科</c:v>
                </c:pt>
                <c:pt idx="10">
                  <c:v>推拿科</c:v>
                </c:pt>
                <c:pt idx="11">
                  <c:v>风湿病科</c:v>
                </c:pt>
                <c:pt idx="12">
                  <c:v>眼科</c:v>
                </c:pt>
                <c:pt idx="13">
                  <c:v>肝病科</c:v>
                </c:pt>
                <c:pt idx="14">
                  <c:v>妇科妇二科合并</c:v>
                </c:pt>
                <c:pt idx="15">
                  <c:v>身心医学科</c:v>
                </c:pt>
                <c:pt idx="16">
                  <c:v>脾胃病科</c:v>
                </c:pt>
                <c:pt idx="17">
                  <c:v>妇二科</c:v>
                </c:pt>
                <c:pt idx="18">
                  <c:v>心病二科</c:v>
                </c:pt>
                <c:pt idx="19">
                  <c:v>周围血管科</c:v>
                </c:pt>
                <c:pt idx="20">
                  <c:v>综合内科</c:v>
                </c:pt>
                <c:pt idx="21">
                  <c:v>神经内科</c:v>
                </c:pt>
                <c:pt idx="22">
                  <c:v>西区重症医学科</c:v>
                </c:pt>
                <c:pt idx="23">
                  <c:v>心病三科</c:v>
                </c:pt>
                <c:pt idx="24">
                  <c:v>泌尿外科</c:v>
                </c:pt>
                <c:pt idx="25">
                  <c:v>中医外治中心</c:v>
                </c:pt>
                <c:pt idx="26">
                  <c:v>心病四科</c:v>
                </c:pt>
                <c:pt idx="27">
                  <c:v>皮肤科</c:v>
                </c:pt>
                <c:pt idx="28">
                  <c:v>胸外科</c:v>
                </c:pt>
                <c:pt idx="29">
                  <c:v>肿瘤内科</c:v>
                </c:pt>
                <c:pt idx="30">
                  <c:v>骨科</c:v>
                </c:pt>
                <c:pt idx="31">
                  <c:v>东区重症医学科</c:v>
                </c:pt>
                <c:pt idx="32">
                  <c:v>消化内科</c:v>
                </c:pt>
                <c:pt idx="33">
                  <c:v>小儿推拿科</c:v>
                </c:pt>
                <c:pt idx="34">
                  <c:v>显微骨科</c:v>
                </c:pt>
                <c:pt idx="35">
                  <c:v>治未病中心</c:v>
                </c:pt>
                <c:pt idx="36">
                  <c:v>老年医学科</c:v>
                </c:pt>
                <c:pt idx="37">
                  <c:v>肛肠科</c:v>
                </c:pt>
                <c:pt idx="38">
                  <c:v>心病一科</c:v>
                </c:pt>
                <c:pt idx="39">
                  <c:v>普通外科</c:v>
                </c:pt>
                <c:pt idx="40">
                  <c:v>妇科</c:v>
                </c:pt>
                <c:pt idx="41">
                  <c:v>关节骨科</c:v>
                </c:pt>
                <c:pt idx="42">
                  <c:v>脊柱骨科</c:v>
                </c:pt>
                <c:pt idx="43">
                  <c:v>内分泌科</c:v>
                </c:pt>
                <c:pt idx="44">
                  <c:v>男科</c:v>
                </c:pt>
                <c:pt idx="45">
                  <c:v>重症医学科</c:v>
                </c:pt>
                <c:pt idx="46">
                  <c:v>脑病三科</c:v>
                </c:pt>
                <c:pt idx="47">
                  <c:v>血液科</c:v>
                </c:pt>
                <c:pt idx="48">
                  <c:v>脑病一科</c:v>
                </c:pt>
                <c:pt idx="49">
                  <c:v>肾病科</c:v>
                </c:pt>
                <c:pt idx="50">
                  <c:v>脾胃科消化科合并</c:v>
                </c:pt>
                <c:pt idx="51">
                  <c:v>神经外科</c:v>
                </c:pt>
                <c:pt idx="52">
                  <c:v>肝胆外科</c:v>
                </c:pt>
                <c:pt idx="53">
                  <c:v>乳腺甲状腺外科</c:v>
                </c:pt>
                <c:pt idx="54">
                  <c:v>心血管内科</c:v>
                </c:pt>
                <c:pt idx="55">
                  <c:v>小儿骨科</c:v>
                </c:pt>
                <c:pt idx="56">
                  <c:v>肾脏内科</c:v>
                </c:pt>
                <c:pt idx="57">
                  <c:v>口腔科</c:v>
                </c:pt>
                <c:pt idx="58">
                  <c:v>美容皮肤科</c:v>
                </c:pt>
                <c:pt idx="59">
                  <c:v>微创骨科</c:v>
                </c:pt>
                <c:pt idx="60">
                  <c:v>东区肾病科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94.3687380800553</c:v>
                </c:pt>
                <c:pt idx="2">
                  <c:v>89.81789925505137</c:v>
                </c:pt>
                <c:pt idx="3">
                  <c:v>89.27294544612127</c:v>
                </c:pt>
                <c:pt idx="4">
                  <c:v>89.14925284188774</c:v>
                </c:pt>
                <c:pt idx="5">
                  <c:v>88.948996519421</c:v>
                </c:pt>
                <c:pt idx="6">
                  <c:v>87.2094613011871</c:v>
                </c:pt>
                <c:pt idx="7">
                  <c:v>83.33555145700774</c:v>
                </c:pt>
                <c:pt idx="8">
                  <c:v>82.23126157561494</c:v>
                </c:pt>
                <c:pt idx="9">
                  <c:v>80.23031032175743</c:v>
                </c:pt>
                <c:pt idx="10">
                  <c:v>78.88008300846717</c:v>
                </c:pt>
                <c:pt idx="11">
                  <c:v>77.88214083897098</c:v>
                </c:pt>
                <c:pt idx="12">
                  <c:v>77.82415044362723</c:v>
                </c:pt>
                <c:pt idx="13">
                  <c:v>75.35145233608102</c:v>
                </c:pt>
                <c:pt idx="14">
                  <c:v>74.03673276998339</c:v>
                </c:pt>
                <c:pt idx="15">
                  <c:v>73.68985970132714</c:v>
                </c:pt>
                <c:pt idx="16">
                  <c:v>73.17083792965873</c:v>
                </c:pt>
                <c:pt idx="17">
                  <c:v>69.8990673814184</c:v>
                </c:pt>
                <c:pt idx="18">
                  <c:v>68.29257903351709</c:v>
                </c:pt>
                <c:pt idx="19">
                  <c:v>67.18053017471637</c:v>
                </c:pt>
                <c:pt idx="20">
                  <c:v>66.1376824053614</c:v>
                </c:pt>
                <c:pt idx="21">
                  <c:v>64.03430740361328</c:v>
                </c:pt>
                <c:pt idx="22">
                  <c:v>61.150345768224334</c:v>
                </c:pt>
                <c:pt idx="23">
                  <c:v>59.80987048383426</c:v>
                </c:pt>
                <c:pt idx="24">
                  <c:v>59.50848412221477</c:v>
                </c:pt>
                <c:pt idx="25">
                  <c:v>55.38262718430153</c:v>
                </c:pt>
                <c:pt idx="26">
                  <c:v>54.07530116068304</c:v>
                </c:pt>
                <c:pt idx="27">
                  <c:v>54.07377643040181</c:v>
                </c:pt>
                <c:pt idx="28">
                  <c:v>53.33849875214312</c:v>
                </c:pt>
                <c:pt idx="29">
                  <c:v>52.73361042433978</c:v>
                </c:pt>
                <c:pt idx="30">
                  <c:v>51.666570984063576</c:v>
                </c:pt>
                <c:pt idx="31">
                  <c:v>51.025524556267655</c:v>
                </c:pt>
                <c:pt idx="32">
                  <c:v>47.44370099838718</c:v>
                </c:pt>
                <c:pt idx="33">
                  <c:v>47.436698794143574</c:v>
                </c:pt>
                <c:pt idx="34">
                  <c:v>44.762851621400635</c:v>
                </c:pt>
                <c:pt idx="35">
                  <c:v>43.372530968853006</c:v>
                </c:pt>
                <c:pt idx="36">
                  <c:v>39.17020920637615</c:v>
                </c:pt>
                <c:pt idx="37">
                  <c:v>35.708020493960824</c:v>
                </c:pt>
                <c:pt idx="38">
                  <c:v>34.74601885213997</c:v>
                </c:pt>
                <c:pt idx="39">
                  <c:v>32.443886892953074</c:v>
                </c:pt>
                <c:pt idx="40">
                  <c:v>31.222677535925982</c:v>
                </c:pt>
                <c:pt idx="41">
                  <c:v>29.814453691693576</c:v>
                </c:pt>
                <c:pt idx="42">
                  <c:v>29.50731433278584</c:v>
                </c:pt>
                <c:pt idx="43">
                  <c:v>27.525018412217904</c:v>
                </c:pt>
                <c:pt idx="44">
                  <c:v>23.727377494806625</c:v>
                </c:pt>
                <c:pt idx="45">
                  <c:v>22.307794498743007</c:v>
                </c:pt>
                <c:pt idx="46">
                  <c:v>19.129012357400743</c:v>
                </c:pt>
                <c:pt idx="47">
                  <c:v>18.503366484750483</c:v>
                </c:pt>
                <c:pt idx="48">
                  <c:v>18.244736322546107</c:v>
                </c:pt>
                <c:pt idx="49">
                  <c:v>16.548722406431104</c:v>
                </c:pt>
                <c:pt idx="50">
                  <c:v>15.954170389513076</c:v>
                </c:pt>
                <c:pt idx="51">
                  <c:v>15.076173867098072</c:v>
                </c:pt>
                <c:pt idx="52">
                  <c:v>14.937542367857448</c:v>
                </c:pt>
                <c:pt idx="53">
                  <c:v>14.516360416060303</c:v>
                </c:pt>
                <c:pt idx="54">
                  <c:v>13.33428256793312</c:v>
                </c:pt>
                <c:pt idx="55">
                  <c:v>13.138001237627673</c:v>
                </c:pt>
                <c:pt idx="56">
                  <c:v>6.818167342898729</c:v>
                </c:pt>
                <c:pt idx="57">
                  <c:v>5.859316320971831</c:v>
                </c:pt>
                <c:pt idx="58">
                  <c:v>3.6660317479058957</c:v>
                </c:pt>
                <c:pt idx="59">
                  <c:v>3.281980349264768</c:v>
                </c:pt>
                <c:pt idx="60">
                  <c:v>3.0295532895264987</c:v>
                </c:pt>
                <c:pt idx="61">
                  <c:v>2.21919667452275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东区肾病科</c:v>
                </c:pt>
                <c:pt idx="2">
                  <c:v>肝胆外科</c:v>
                </c:pt>
                <c:pt idx="3">
                  <c:v>内分泌科</c:v>
                </c:pt>
                <c:pt idx="4">
                  <c:v>妇科妇二科合并</c:v>
                </c:pt>
                <c:pt idx="5">
                  <c:v>皮肤科</c:v>
                </c:pt>
                <c:pt idx="6">
                  <c:v>创伤骨科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男科</c:v>
                </c:pt>
                <c:pt idx="10">
                  <c:v>康复科</c:v>
                </c:pt>
                <c:pt idx="11">
                  <c:v>脑病二科</c:v>
                </c:pt>
                <c:pt idx="12">
                  <c:v>脾胃病科</c:v>
                </c:pt>
                <c:pt idx="13">
                  <c:v>脑病三科</c:v>
                </c:pt>
                <c:pt idx="14">
                  <c:v>小儿骨科</c:v>
                </c:pt>
                <c:pt idx="15">
                  <c:v>普通外科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脾胃科消化科合并</c:v>
                </c:pt>
                <c:pt idx="19">
                  <c:v>泌尿外科</c:v>
                </c:pt>
                <c:pt idx="20">
                  <c:v>产科</c:v>
                </c:pt>
                <c:pt idx="21">
                  <c:v>东区重症医学科</c:v>
                </c:pt>
                <c:pt idx="22">
                  <c:v>重症医学科</c:v>
                </c:pt>
                <c:pt idx="23">
                  <c:v>眼科</c:v>
                </c:pt>
                <c:pt idx="24">
                  <c:v>脑病一科</c:v>
                </c:pt>
                <c:pt idx="25">
                  <c:v>脊柱骨科</c:v>
                </c:pt>
                <c:pt idx="26">
                  <c:v>神经内科</c:v>
                </c:pt>
                <c:pt idx="27">
                  <c:v>儿科</c:v>
                </c:pt>
                <c:pt idx="28">
                  <c:v>心病一科</c:v>
                </c:pt>
                <c:pt idx="29">
                  <c:v>心血管内科</c:v>
                </c:pt>
                <c:pt idx="30">
                  <c:v>显微骨科</c:v>
                </c:pt>
                <c:pt idx="31">
                  <c:v>心病四科</c:v>
                </c:pt>
                <c:pt idx="32">
                  <c:v>骨科</c:v>
                </c:pt>
                <c:pt idx="33">
                  <c:v>关节骨科</c:v>
                </c:pt>
                <c:pt idx="34">
                  <c:v>肾病科</c:v>
                </c:pt>
                <c:pt idx="35">
                  <c:v>医院</c:v>
                </c:pt>
                <c:pt idx="36">
                  <c:v>运动损伤骨科</c:v>
                </c:pt>
                <c:pt idx="37">
                  <c:v>消化内科</c:v>
                </c:pt>
                <c:pt idx="38">
                  <c:v>综合内科</c:v>
                </c:pt>
                <c:pt idx="39">
                  <c:v>肛肠科</c:v>
                </c:pt>
                <c:pt idx="40">
                  <c:v>肿瘤内科</c:v>
                </c:pt>
                <c:pt idx="41">
                  <c:v>风湿病科</c:v>
                </c:pt>
                <c:pt idx="42">
                  <c:v>小儿推拿科</c:v>
                </c:pt>
                <c:pt idx="43">
                  <c:v>肾脏内科</c:v>
                </c:pt>
                <c:pt idx="44">
                  <c:v>呼吸内科</c:v>
                </c:pt>
                <c:pt idx="45">
                  <c:v>肝病科</c:v>
                </c:pt>
                <c:pt idx="46">
                  <c:v>妇科</c:v>
                </c:pt>
                <c:pt idx="47">
                  <c:v>周围血管科</c:v>
                </c:pt>
                <c:pt idx="48">
                  <c:v>乳腺甲状腺外科</c:v>
                </c:pt>
                <c:pt idx="49">
                  <c:v>西区重症医学科</c:v>
                </c:pt>
                <c:pt idx="50">
                  <c:v>推拿科</c:v>
                </c:pt>
                <c:pt idx="51">
                  <c:v>身心医学科</c:v>
                </c:pt>
                <c:pt idx="52">
                  <c:v>针灸科</c:v>
                </c:pt>
                <c:pt idx="53">
                  <c:v>口腔科</c:v>
                </c:pt>
                <c:pt idx="54">
                  <c:v>心病二科</c:v>
                </c:pt>
                <c:pt idx="55">
                  <c:v>耳鼻喉科</c:v>
                </c:pt>
                <c:pt idx="56">
                  <c:v>胸外科</c:v>
                </c:pt>
                <c:pt idx="57">
                  <c:v>妇二科</c:v>
                </c:pt>
                <c:pt idx="58">
                  <c:v>心病三科</c:v>
                </c:pt>
                <c:pt idx="59">
                  <c:v>中医经典科</c:v>
                </c:pt>
                <c:pt idx="60">
                  <c:v>血液科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95.70165961125353</c:v>
                </c:pt>
                <c:pt idx="2">
                  <c:v>95.63921669416263</c:v>
                </c:pt>
                <c:pt idx="3">
                  <c:v>88.60476210803905</c:v>
                </c:pt>
                <c:pt idx="4">
                  <c:v>87.81548720674112</c:v>
                </c:pt>
                <c:pt idx="5">
                  <c:v>86.81550015736622</c:v>
                </c:pt>
                <c:pt idx="6">
                  <c:v>86.50837783946048</c:v>
                </c:pt>
                <c:pt idx="7">
                  <c:v>84.87725327485069</c:v>
                </c:pt>
                <c:pt idx="8">
                  <c:v>83.77898992460003</c:v>
                </c:pt>
                <c:pt idx="9">
                  <c:v>82.74635701072657</c:v>
                </c:pt>
                <c:pt idx="10">
                  <c:v>82.73116633050986</c:v>
                </c:pt>
                <c:pt idx="11">
                  <c:v>77.77975074734587</c:v>
                </c:pt>
                <c:pt idx="12">
                  <c:v>77.16228338410815</c:v>
                </c:pt>
                <c:pt idx="13">
                  <c:v>76.58093593407298</c:v>
                </c:pt>
                <c:pt idx="14">
                  <c:v>76.10747161107685</c:v>
                </c:pt>
                <c:pt idx="15">
                  <c:v>75.48085303082858</c:v>
                </c:pt>
                <c:pt idx="16">
                  <c:v>75.41099048615749</c:v>
                </c:pt>
                <c:pt idx="17">
                  <c:v>75.33708189581671</c:v>
                </c:pt>
                <c:pt idx="18">
                  <c:v>74.03282555521653</c:v>
                </c:pt>
                <c:pt idx="19">
                  <c:v>73.48265841996952</c:v>
                </c:pt>
                <c:pt idx="20">
                  <c:v>73.46792731248082</c:v>
                </c:pt>
                <c:pt idx="21">
                  <c:v>72.52976971371874</c:v>
                </c:pt>
                <c:pt idx="22">
                  <c:v>68.25544852068886</c:v>
                </c:pt>
                <c:pt idx="23">
                  <c:v>66.94317150446992</c:v>
                </c:pt>
                <c:pt idx="24">
                  <c:v>65.2299691113486</c:v>
                </c:pt>
                <c:pt idx="25">
                  <c:v>62.73396513750973</c:v>
                </c:pt>
                <c:pt idx="26">
                  <c:v>62.58081205229014</c:v>
                </c:pt>
                <c:pt idx="27">
                  <c:v>62.57132640228254</c:v>
                </c:pt>
                <c:pt idx="28">
                  <c:v>57.1949914376889</c:v>
                </c:pt>
                <c:pt idx="29">
                  <c:v>56.74716410031615</c:v>
                </c:pt>
                <c:pt idx="30">
                  <c:v>56.4638936870741</c:v>
                </c:pt>
                <c:pt idx="31">
                  <c:v>55.460233829952976</c:v>
                </c:pt>
                <c:pt idx="32">
                  <c:v>45.49381387581552</c:v>
                </c:pt>
                <c:pt idx="33">
                  <c:v>45.473511578332776</c:v>
                </c:pt>
                <c:pt idx="34">
                  <c:v>45.340107255882046</c:v>
                </c:pt>
                <c:pt idx="35">
                  <c:v>43.380020914032656</c:v>
                </c:pt>
                <c:pt idx="36">
                  <c:v>41.1553006790444</c:v>
                </c:pt>
                <c:pt idx="37">
                  <c:v>40.32799758851968</c:v>
                </c:pt>
                <c:pt idx="38">
                  <c:v>39.27883237967096</c:v>
                </c:pt>
                <c:pt idx="39">
                  <c:v>38.06818329720863</c:v>
                </c:pt>
                <c:pt idx="40">
                  <c:v>31.167933906050663</c:v>
                </c:pt>
                <c:pt idx="41">
                  <c:v>30.67307607202274</c:v>
                </c:pt>
                <c:pt idx="42">
                  <c:v>29.60254942979448</c:v>
                </c:pt>
                <c:pt idx="43">
                  <c:v>27.83467234645776</c:v>
                </c:pt>
                <c:pt idx="44">
                  <c:v>27.063219625025713</c:v>
                </c:pt>
                <c:pt idx="45">
                  <c:v>26.05852227304644</c:v>
                </c:pt>
                <c:pt idx="46">
                  <c:v>25.996232588205558</c:v>
                </c:pt>
                <c:pt idx="47">
                  <c:v>24.12909074556884</c:v>
                </c:pt>
                <c:pt idx="48">
                  <c:v>18.83693954095036</c:v>
                </c:pt>
                <c:pt idx="49">
                  <c:v>17.869319833128607</c:v>
                </c:pt>
                <c:pt idx="50">
                  <c:v>17.718676494619068</c:v>
                </c:pt>
                <c:pt idx="51">
                  <c:v>17.11208119221892</c:v>
                </c:pt>
                <c:pt idx="52">
                  <c:v>17.10467695957949</c:v>
                </c:pt>
                <c:pt idx="53">
                  <c:v>13.023187846664563</c:v>
                </c:pt>
                <c:pt idx="54">
                  <c:v>11.316846823139247</c:v>
                </c:pt>
                <c:pt idx="55">
                  <c:v>9.927676352423752</c:v>
                </c:pt>
                <c:pt idx="56">
                  <c:v>9.159839783235446</c:v>
                </c:pt>
                <c:pt idx="57">
                  <c:v>9.137726995836438</c:v>
                </c:pt>
                <c:pt idx="58">
                  <c:v>8.815472425602122</c:v>
                </c:pt>
                <c:pt idx="59">
                  <c:v>7.1558856085794265</c:v>
                </c:pt>
                <c:pt idx="60">
                  <c:v>6.850391080729824</c:v>
                </c:pt>
                <c:pt idx="61">
                  <c:v>4.594766569046027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脑病三科</c:v>
                </c:pt>
                <c:pt idx="2">
                  <c:v>眼科</c:v>
                </c:pt>
                <c:pt idx="3">
                  <c:v>呼吸内科</c:v>
                </c:pt>
                <c:pt idx="4">
                  <c:v>创伤骨科</c:v>
                </c:pt>
                <c:pt idx="5">
                  <c:v>针灸科</c:v>
                </c:pt>
                <c:pt idx="6">
                  <c:v>关节骨科</c:v>
                </c:pt>
                <c:pt idx="7">
                  <c:v>脾胃病科</c:v>
                </c:pt>
                <c:pt idx="8">
                  <c:v>肛肠科</c:v>
                </c:pt>
                <c:pt idx="9">
                  <c:v>心病一科</c:v>
                </c:pt>
                <c:pt idx="10">
                  <c:v>中医经典科</c:v>
                </c:pt>
                <c:pt idx="11">
                  <c:v>妇科</c:v>
                </c:pt>
                <c:pt idx="12">
                  <c:v>小儿推拿科</c:v>
                </c:pt>
                <c:pt idx="13">
                  <c:v>胸外科</c:v>
                </c:pt>
                <c:pt idx="14">
                  <c:v>血液科</c:v>
                </c:pt>
                <c:pt idx="15">
                  <c:v>内分泌科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重症医学科</c:v>
                </c:pt>
                <c:pt idx="19">
                  <c:v>肿瘤内科</c:v>
                </c:pt>
                <c:pt idx="20">
                  <c:v>儿科</c:v>
                </c:pt>
                <c:pt idx="21">
                  <c:v>脾胃科消化科合并</c:v>
                </c:pt>
                <c:pt idx="22">
                  <c:v>脑病二科</c:v>
                </c:pt>
                <c:pt idx="23">
                  <c:v>肝病科</c:v>
                </c:pt>
                <c:pt idx="24">
                  <c:v>脑病一科</c:v>
                </c:pt>
                <c:pt idx="25">
                  <c:v>皮肤科</c:v>
                </c:pt>
                <c:pt idx="26">
                  <c:v>康复科</c:v>
                </c:pt>
                <c:pt idx="27">
                  <c:v>老年医学科</c:v>
                </c:pt>
                <c:pt idx="28">
                  <c:v>妇二科</c:v>
                </c:pt>
                <c:pt idx="29">
                  <c:v>小儿骨科</c:v>
                </c:pt>
                <c:pt idx="30">
                  <c:v>肾病科</c:v>
                </c:pt>
                <c:pt idx="31">
                  <c:v>中医外治中心</c:v>
                </c:pt>
                <c:pt idx="32">
                  <c:v>妇科妇二科合并</c:v>
                </c:pt>
                <c:pt idx="33">
                  <c:v>东区肾病科</c:v>
                </c:pt>
                <c:pt idx="34">
                  <c:v>肝胆外科</c:v>
                </c:pt>
                <c:pt idx="35">
                  <c:v>风湿病科</c:v>
                </c:pt>
                <c:pt idx="36">
                  <c:v>骨科</c:v>
                </c:pt>
                <c:pt idx="37">
                  <c:v>周围血管科</c:v>
                </c:pt>
                <c:pt idx="38">
                  <c:v>神经内科</c:v>
                </c:pt>
                <c:pt idx="39">
                  <c:v>男科</c:v>
                </c:pt>
                <c:pt idx="40">
                  <c:v>东区重症医学科</c:v>
                </c:pt>
                <c:pt idx="41">
                  <c:v>脊柱骨科</c:v>
                </c:pt>
                <c:pt idx="42">
                  <c:v>泌尿外科</c:v>
                </c:pt>
                <c:pt idx="43">
                  <c:v>医院</c:v>
                </c:pt>
                <c:pt idx="44">
                  <c:v>普通外科</c:v>
                </c:pt>
                <c:pt idx="45">
                  <c:v>显微骨科</c:v>
                </c:pt>
                <c:pt idx="46">
                  <c:v>耳鼻喉科</c:v>
                </c:pt>
                <c:pt idx="47">
                  <c:v>乳腺甲状腺外科</c:v>
                </c:pt>
                <c:pt idx="48">
                  <c:v>消化内科</c:v>
                </c:pt>
                <c:pt idx="49">
                  <c:v>神经外科</c:v>
                </c:pt>
                <c:pt idx="50">
                  <c:v>美容皮肤科</c:v>
                </c:pt>
                <c:pt idx="51">
                  <c:v>运动损伤骨科</c:v>
                </c:pt>
                <c:pt idx="52">
                  <c:v>产科</c:v>
                </c:pt>
                <c:pt idx="53">
                  <c:v>推拿科</c:v>
                </c:pt>
                <c:pt idx="54">
                  <c:v>身心医学科</c:v>
                </c:pt>
                <c:pt idx="55">
                  <c:v>口腔科</c:v>
                </c:pt>
                <c:pt idx="56">
                  <c:v>肾脏内科</c:v>
                </c:pt>
                <c:pt idx="57">
                  <c:v>微创骨科</c:v>
                </c:pt>
                <c:pt idx="58">
                  <c:v>心病四科</c:v>
                </c:pt>
                <c:pt idx="59">
                  <c:v>治未病中心</c:v>
                </c:pt>
                <c:pt idx="60">
                  <c:v>综合内科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99.50814695761328</c:v>
                </c:pt>
                <c:pt idx="1">
                  <c:v>99.0730832151904</c:v>
                </c:pt>
                <c:pt idx="2">
                  <c:v>98.76028988109258</c:v>
                </c:pt>
                <c:pt idx="3">
                  <c:v>98.20016537831124</c:v>
                </c:pt>
                <c:pt idx="4">
                  <c:v>95.60454604921486</c:v>
                </c:pt>
                <c:pt idx="5">
                  <c:v>94.53729383048399</c:v>
                </c:pt>
                <c:pt idx="6">
                  <c:v>93.960320040278</c:v>
                </c:pt>
                <c:pt idx="7">
                  <c:v>93.32823171431383</c:v>
                </c:pt>
                <c:pt idx="8">
                  <c:v>93.15129794877075</c:v>
                </c:pt>
                <c:pt idx="9">
                  <c:v>91.57335648716727</c:v>
                </c:pt>
                <c:pt idx="10">
                  <c:v>89.40315868811261</c:v>
                </c:pt>
                <c:pt idx="11">
                  <c:v>87.35358461489477</c:v>
                </c:pt>
                <c:pt idx="12">
                  <c:v>83.4915210528697</c:v>
                </c:pt>
                <c:pt idx="13">
                  <c:v>82.61469921860103</c:v>
                </c:pt>
                <c:pt idx="14">
                  <c:v>82.32406948473168</c:v>
                </c:pt>
                <c:pt idx="15">
                  <c:v>80.49052692296902</c:v>
                </c:pt>
                <c:pt idx="16">
                  <c:v>79.27839261124528</c:v>
                </c:pt>
                <c:pt idx="17">
                  <c:v>78.50842029057037</c:v>
                </c:pt>
                <c:pt idx="18">
                  <c:v>72.64139770231304</c:v>
                </c:pt>
                <c:pt idx="19">
                  <c:v>71.56154007046038</c:v>
                </c:pt>
                <c:pt idx="20">
                  <c:v>71.31152206600153</c:v>
                </c:pt>
                <c:pt idx="21">
                  <c:v>70.17200439410377</c:v>
                </c:pt>
                <c:pt idx="22">
                  <c:v>69.26997165668875</c:v>
                </c:pt>
                <c:pt idx="23">
                  <c:v>68.68695990618232</c:v>
                </c:pt>
                <c:pt idx="24">
                  <c:v>64.42479853616673</c:v>
                </c:pt>
                <c:pt idx="25">
                  <c:v>61.1183641025757</c:v>
                </c:pt>
                <c:pt idx="26">
                  <c:v>58.381522122028315</c:v>
                </c:pt>
                <c:pt idx="27">
                  <c:v>57.281254236289605</c:v>
                </c:pt>
                <c:pt idx="28">
                  <c:v>56.286344952443756</c:v>
                </c:pt>
                <c:pt idx="29">
                  <c:v>56.2052009513081</c:v>
                </c:pt>
                <c:pt idx="30">
                  <c:v>53.88067960027922</c:v>
                </c:pt>
                <c:pt idx="31">
                  <c:v>49.57584714549785</c:v>
                </c:pt>
                <c:pt idx="32">
                  <c:v>47.99741372921804</c:v>
                </c:pt>
                <c:pt idx="33">
                  <c:v>45.65868928219214</c:v>
                </c:pt>
                <c:pt idx="34">
                  <c:v>41.94606404079555</c:v>
                </c:pt>
                <c:pt idx="35">
                  <c:v>41.53025123972694</c:v>
                </c:pt>
                <c:pt idx="36">
                  <c:v>40.458617882546655</c:v>
                </c:pt>
                <c:pt idx="37">
                  <c:v>40.05746371501364</c:v>
                </c:pt>
                <c:pt idx="38">
                  <c:v>39.99533627061971</c:v>
                </c:pt>
                <c:pt idx="39">
                  <c:v>39.43178061428239</c:v>
                </c:pt>
                <c:pt idx="40">
                  <c:v>37.021797558681115</c:v>
                </c:pt>
                <c:pt idx="41">
                  <c:v>36.357917259671325</c:v>
                </c:pt>
                <c:pt idx="42">
                  <c:v>33.85819446392364</c:v>
                </c:pt>
                <c:pt idx="43">
                  <c:v>30.421029254183686</c:v>
                </c:pt>
                <c:pt idx="44">
                  <c:v>27.841474153143043</c:v>
                </c:pt>
                <c:pt idx="45">
                  <c:v>25.30460454997836</c:v>
                </c:pt>
                <c:pt idx="46">
                  <c:v>24.529112897398655</c:v>
                </c:pt>
                <c:pt idx="47">
                  <c:v>24.246411519781464</c:v>
                </c:pt>
                <c:pt idx="48">
                  <c:v>23.390315309542032</c:v>
                </c:pt>
                <c:pt idx="49">
                  <c:v>18.619179030625443</c:v>
                </c:pt>
                <c:pt idx="50">
                  <c:v>17.996789201559604</c:v>
                </c:pt>
                <c:pt idx="51">
                  <c:v>14.378737876489843</c:v>
                </c:pt>
                <c:pt idx="52">
                  <c:v>13.773390687462882</c:v>
                </c:pt>
                <c:pt idx="53">
                  <c:v>13.752867107064581</c:v>
                </c:pt>
                <c:pt idx="54">
                  <c:v>11.48959253542159</c:v>
                </c:pt>
                <c:pt idx="55">
                  <c:v>11.405473010628441</c:v>
                </c:pt>
                <c:pt idx="56">
                  <c:v>8.831314289202897</c:v>
                </c:pt>
                <c:pt idx="57">
                  <c:v>5.891185245356567</c:v>
                </c:pt>
                <c:pt idx="58">
                  <c:v>4.661794950469678</c:v>
                </c:pt>
                <c:pt idx="59">
                  <c:v>3.4583384261486882</c:v>
                </c:pt>
                <c:pt idx="60">
                  <c:v>3.38753522221118</c:v>
                </c:pt>
                <c:pt idx="61">
                  <c:v>0.7765078833311456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运动损伤骨科</c:v>
                </c:pt>
                <c:pt idx="2">
                  <c:v>内分泌科</c:v>
                </c:pt>
                <c:pt idx="3">
                  <c:v>妇科妇二科合并</c:v>
                </c:pt>
                <c:pt idx="4">
                  <c:v>关节骨科</c:v>
                </c:pt>
                <c:pt idx="5">
                  <c:v>消化内科</c:v>
                </c:pt>
                <c:pt idx="6">
                  <c:v>心血管内科</c:v>
                </c:pt>
                <c:pt idx="7">
                  <c:v>妇二科</c:v>
                </c:pt>
                <c:pt idx="8">
                  <c:v>泌尿外科</c:v>
                </c:pt>
                <c:pt idx="9">
                  <c:v>乳腺甲状腺外科</c:v>
                </c:pt>
                <c:pt idx="10">
                  <c:v>显微骨科</c:v>
                </c:pt>
                <c:pt idx="11">
                  <c:v>肝胆外科</c:v>
                </c:pt>
                <c:pt idx="12">
                  <c:v>肝病科</c:v>
                </c:pt>
                <c:pt idx="13">
                  <c:v>综合内科</c:v>
                </c:pt>
                <c:pt idx="14">
                  <c:v>心病一科</c:v>
                </c:pt>
                <c:pt idx="15">
                  <c:v>血液科</c:v>
                </c:pt>
                <c:pt idx="16">
                  <c:v>脑病二科</c:v>
                </c:pt>
                <c:pt idx="17">
                  <c:v>肾脏内科</c:v>
                </c:pt>
                <c:pt idx="18">
                  <c:v>骨科</c:v>
                </c:pt>
                <c:pt idx="19">
                  <c:v>医院</c:v>
                </c:pt>
                <c:pt idx="20">
                  <c:v>呼吸内科</c:v>
                </c:pt>
                <c:pt idx="21">
                  <c:v>康复科</c:v>
                </c:pt>
                <c:pt idx="22">
                  <c:v>儿科</c:v>
                </c:pt>
                <c:pt idx="23">
                  <c:v>男科</c:v>
                </c:pt>
                <c:pt idx="24">
                  <c:v>胸外科</c:v>
                </c:pt>
                <c:pt idx="25">
                  <c:v>重症医学科</c:v>
                </c:pt>
                <c:pt idx="26">
                  <c:v>脾胃病科</c:v>
                </c:pt>
                <c:pt idx="27">
                  <c:v>微创骨科</c:v>
                </c:pt>
                <c:pt idx="28">
                  <c:v>脑病三科</c:v>
                </c:pt>
                <c:pt idx="29">
                  <c:v>老年医学科</c:v>
                </c:pt>
                <c:pt idx="30">
                  <c:v>东区肾病科</c:v>
                </c:pt>
                <c:pt idx="31">
                  <c:v>肛肠科</c:v>
                </c:pt>
                <c:pt idx="32">
                  <c:v>普通外科</c:v>
                </c:pt>
                <c:pt idx="33">
                  <c:v>神经外科</c:v>
                </c:pt>
                <c:pt idx="34">
                  <c:v>东区重症医学科</c:v>
                </c:pt>
                <c:pt idx="35">
                  <c:v>皮肤科</c:v>
                </c:pt>
                <c:pt idx="36">
                  <c:v>耳鼻喉科</c:v>
                </c:pt>
                <c:pt idx="37">
                  <c:v>针灸科</c:v>
                </c:pt>
                <c:pt idx="38">
                  <c:v>心病二科</c:v>
                </c:pt>
                <c:pt idx="39">
                  <c:v>眼科</c:v>
                </c:pt>
                <c:pt idx="40">
                  <c:v>肿瘤内科</c:v>
                </c:pt>
                <c:pt idx="41">
                  <c:v>脊柱骨科</c:v>
                </c:pt>
                <c:pt idx="42">
                  <c:v>风湿病科</c:v>
                </c:pt>
                <c:pt idx="43">
                  <c:v>中医经典科</c:v>
                </c:pt>
                <c:pt idx="44">
                  <c:v>身心医学科</c:v>
                </c:pt>
                <c:pt idx="45">
                  <c:v>心病四科</c:v>
                </c:pt>
                <c:pt idx="46">
                  <c:v>治未病中心</c:v>
                </c:pt>
                <c:pt idx="47">
                  <c:v>西区重症医学科</c:v>
                </c:pt>
                <c:pt idx="48">
                  <c:v>神经内科</c:v>
                </c:pt>
                <c:pt idx="49">
                  <c:v>美容皮肤科</c:v>
                </c:pt>
                <c:pt idx="50">
                  <c:v>小儿骨科</c:v>
                </c:pt>
                <c:pt idx="51">
                  <c:v>创伤骨科</c:v>
                </c:pt>
                <c:pt idx="52">
                  <c:v>周围血管科</c:v>
                </c:pt>
                <c:pt idx="53">
                  <c:v>中医外治中心</c:v>
                </c:pt>
                <c:pt idx="54">
                  <c:v>肾病科</c:v>
                </c:pt>
                <c:pt idx="55">
                  <c:v>心病三科</c:v>
                </c:pt>
                <c:pt idx="56">
                  <c:v>产科</c:v>
                </c:pt>
                <c:pt idx="57">
                  <c:v>口腔科</c:v>
                </c:pt>
                <c:pt idx="58">
                  <c:v>脑病一科</c:v>
                </c:pt>
                <c:pt idx="59">
                  <c:v>小儿推拿科</c:v>
                </c:pt>
                <c:pt idx="60">
                  <c:v>妇科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96.51229936998106</c:v>
                </c:pt>
                <c:pt idx="2">
                  <c:v>95.24355629357882</c:v>
                </c:pt>
                <c:pt idx="3">
                  <c:v>91.87361829670925</c:v>
                </c:pt>
                <c:pt idx="4">
                  <c:v>91.79923659601896</c:v>
                </c:pt>
                <c:pt idx="5">
                  <c:v>91.30816947940221</c:v>
                </c:pt>
                <c:pt idx="6">
                  <c:v>90.08344092772317</c:v>
                </c:pt>
                <c:pt idx="7">
                  <c:v>90.03284626629734</c:v>
                </c:pt>
                <c:pt idx="8">
                  <c:v>88.23662121719534</c:v>
                </c:pt>
                <c:pt idx="9">
                  <c:v>87.54516379153615</c:v>
                </c:pt>
                <c:pt idx="10">
                  <c:v>86.67875222665629</c:v>
                </c:pt>
                <c:pt idx="11">
                  <c:v>86.52976649382047</c:v>
                </c:pt>
                <c:pt idx="12">
                  <c:v>85.73226410658859</c:v>
                </c:pt>
                <c:pt idx="13">
                  <c:v>83.014129889255</c:v>
                </c:pt>
                <c:pt idx="14">
                  <c:v>80.9370139247363</c:v>
                </c:pt>
                <c:pt idx="15">
                  <c:v>79.92810206490026</c:v>
                </c:pt>
                <c:pt idx="16">
                  <c:v>75.55684875066247</c:v>
                </c:pt>
                <c:pt idx="17">
                  <c:v>75.46350427884292</c:v>
                </c:pt>
                <c:pt idx="18">
                  <c:v>74.95466479487763</c:v>
                </c:pt>
                <c:pt idx="19">
                  <c:v>70.02250864511075</c:v>
                </c:pt>
                <c:pt idx="20">
                  <c:v>68.56489398315698</c:v>
                </c:pt>
                <c:pt idx="21">
                  <c:v>67.74864480145122</c:v>
                </c:pt>
                <c:pt idx="22">
                  <c:v>65.55765627730187</c:v>
                </c:pt>
                <c:pt idx="23">
                  <c:v>65.03043396320736</c:v>
                </c:pt>
                <c:pt idx="24">
                  <c:v>60.76866455134251</c:v>
                </c:pt>
                <c:pt idx="25">
                  <c:v>57.92369663863892</c:v>
                </c:pt>
                <c:pt idx="26">
                  <c:v>57.66731701861702</c:v>
                </c:pt>
                <c:pt idx="27">
                  <c:v>57.52931082927057</c:v>
                </c:pt>
                <c:pt idx="28">
                  <c:v>55.538814025089486</c:v>
                </c:pt>
                <c:pt idx="29">
                  <c:v>55.30149428561857</c:v>
                </c:pt>
                <c:pt idx="30">
                  <c:v>54.39940144877229</c:v>
                </c:pt>
                <c:pt idx="31">
                  <c:v>53.324194224454914</c:v>
                </c:pt>
                <c:pt idx="32">
                  <c:v>50.991914806272774</c:v>
                </c:pt>
                <c:pt idx="33">
                  <c:v>50.69706148173466</c:v>
                </c:pt>
                <c:pt idx="34">
                  <c:v>49.75846949130489</c:v>
                </c:pt>
                <c:pt idx="35">
                  <c:v>48.64467286548626</c:v>
                </c:pt>
                <c:pt idx="36">
                  <c:v>41.18655775952747</c:v>
                </c:pt>
                <c:pt idx="37">
                  <c:v>39.94149912034517</c:v>
                </c:pt>
                <c:pt idx="38">
                  <c:v>39.737048219277035</c:v>
                </c:pt>
                <c:pt idx="39">
                  <c:v>38.42218221197589</c:v>
                </c:pt>
                <c:pt idx="40">
                  <c:v>38.124383003422736</c:v>
                </c:pt>
                <c:pt idx="41">
                  <c:v>37.64031368860277</c:v>
                </c:pt>
                <c:pt idx="42">
                  <c:v>36.110879492932035</c:v>
                </c:pt>
                <c:pt idx="43">
                  <c:v>33.25370745779988</c:v>
                </c:pt>
                <c:pt idx="44">
                  <c:v>30.476740888771815</c:v>
                </c:pt>
                <c:pt idx="45">
                  <c:v>29.767160033792383</c:v>
                </c:pt>
                <c:pt idx="46">
                  <c:v>28.813159706716384</c:v>
                </c:pt>
                <c:pt idx="47">
                  <c:v>28.396884471433467</c:v>
                </c:pt>
                <c:pt idx="48">
                  <c:v>27.976588576829187</c:v>
                </c:pt>
                <c:pt idx="49">
                  <c:v>23.433651017880443</c:v>
                </c:pt>
                <c:pt idx="50">
                  <c:v>21.854933394083176</c:v>
                </c:pt>
                <c:pt idx="51">
                  <c:v>19.067013330746008</c:v>
                </c:pt>
                <c:pt idx="52">
                  <c:v>18.600934539164292</c:v>
                </c:pt>
                <c:pt idx="53">
                  <c:v>18.16943362827823</c:v>
                </c:pt>
                <c:pt idx="54">
                  <c:v>17.881371677842004</c:v>
                </c:pt>
                <c:pt idx="55">
                  <c:v>17.66056359933237</c:v>
                </c:pt>
                <c:pt idx="56">
                  <c:v>17.44437534798562</c:v>
                </c:pt>
                <c:pt idx="57">
                  <c:v>12.812369569029112</c:v>
                </c:pt>
                <c:pt idx="58">
                  <c:v>10.848515718685924</c:v>
                </c:pt>
                <c:pt idx="59">
                  <c:v>8.781393125956004</c:v>
                </c:pt>
                <c:pt idx="60">
                  <c:v>4.497662346260434</c:v>
                </c:pt>
                <c:pt idx="61">
                  <c:v>1.2970792513146367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眼科</c:v>
                </c:pt>
                <c:pt idx="2">
                  <c:v>康复科</c:v>
                </c:pt>
                <c:pt idx="3">
                  <c:v>治未病中心</c:v>
                </c:pt>
                <c:pt idx="4">
                  <c:v>中医外治中心</c:v>
                </c:pt>
                <c:pt idx="5">
                  <c:v>美容皮肤科</c:v>
                </c:pt>
                <c:pt idx="6">
                  <c:v>皮肤科</c:v>
                </c:pt>
                <c:pt idx="7">
                  <c:v>产科</c:v>
                </c:pt>
                <c:pt idx="8">
                  <c:v>老年医学科</c:v>
                </c:pt>
                <c:pt idx="9">
                  <c:v>脑病二科</c:v>
                </c:pt>
                <c:pt idx="10">
                  <c:v>东区肾病科</c:v>
                </c:pt>
                <c:pt idx="11">
                  <c:v>口腔科</c:v>
                </c:pt>
                <c:pt idx="12">
                  <c:v>心病一科</c:v>
                </c:pt>
                <c:pt idx="13">
                  <c:v>东区重症医学科</c:v>
                </c:pt>
                <c:pt idx="14">
                  <c:v>乳腺甲状腺外科</c:v>
                </c:pt>
                <c:pt idx="15">
                  <c:v>男科</c:v>
                </c:pt>
                <c:pt idx="16">
                  <c:v>血液科</c:v>
                </c:pt>
                <c:pt idx="17">
                  <c:v>耳鼻喉科</c:v>
                </c:pt>
                <c:pt idx="18">
                  <c:v>运动损伤骨科</c:v>
                </c:pt>
                <c:pt idx="19">
                  <c:v>神经外科</c:v>
                </c:pt>
                <c:pt idx="20">
                  <c:v>心病二科</c:v>
                </c:pt>
                <c:pt idx="21">
                  <c:v>推拿科</c:v>
                </c:pt>
                <c:pt idx="22">
                  <c:v>关节骨科</c:v>
                </c:pt>
                <c:pt idx="23">
                  <c:v>骨科</c:v>
                </c:pt>
                <c:pt idx="24">
                  <c:v>泌尿外科</c:v>
                </c:pt>
                <c:pt idx="25">
                  <c:v>风湿病科</c:v>
                </c:pt>
                <c:pt idx="26">
                  <c:v>综合内科</c:v>
                </c:pt>
                <c:pt idx="27">
                  <c:v>微创骨科</c:v>
                </c:pt>
                <c:pt idx="28">
                  <c:v>周围血管科</c:v>
                </c:pt>
                <c:pt idx="29">
                  <c:v>妇科</c:v>
                </c:pt>
                <c:pt idx="30">
                  <c:v>神经内科</c:v>
                </c:pt>
                <c:pt idx="31">
                  <c:v>肾脏内科</c:v>
                </c:pt>
                <c:pt idx="32">
                  <c:v>妇二科</c:v>
                </c:pt>
                <c:pt idx="33">
                  <c:v>针灸科</c:v>
                </c:pt>
                <c:pt idx="34">
                  <c:v>脾胃病科</c:v>
                </c:pt>
                <c:pt idx="35">
                  <c:v>呼吸内科</c:v>
                </c:pt>
                <c:pt idx="36">
                  <c:v>普通外科</c:v>
                </c:pt>
                <c:pt idx="37">
                  <c:v>重症医学科</c:v>
                </c:pt>
                <c:pt idx="38">
                  <c:v>创伤骨科</c:v>
                </c:pt>
                <c:pt idx="39">
                  <c:v>身心医学科</c:v>
                </c:pt>
                <c:pt idx="40">
                  <c:v>小儿骨科</c:v>
                </c:pt>
                <c:pt idx="41">
                  <c:v>中医经典科</c:v>
                </c:pt>
                <c:pt idx="42">
                  <c:v>西区重症医学科</c:v>
                </c:pt>
                <c:pt idx="43">
                  <c:v>妇科妇二科合并</c:v>
                </c:pt>
                <c:pt idx="44">
                  <c:v>肛肠科</c:v>
                </c:pt>
                <c:pt idx="45">
                  <c:v>显微骨科</c:v>
                </c:pt>
                <c:pt idx="46">
                  <c:v>脾胃科消化科合并</c:v>
                </c:pt>
                <c:pt idx="47">
                  <c:v>肾病科</c:v>
                </c:pt>
                <c:pt idx="48">
                  <c:v>肝胆外科</c:v>
                </c:pt>
                <c:pt idx="49">
                  <c:v>心血管内科</c:v>
                </c:pt>
                <c:pt idx="50">
                  <c:v>心病四科</c:v>
                </c:pt>
                <c:pt idx="51">
                  <c:v>肝病科</c:v>
                </c:pt>
                <c:pt idx="52">
                  <c:v>内分泌科</c:v>
                </c:pt>
                <c:pt idx="53">
                  <c:v>肿瘤内科</c:v>
                </c:pt>
                <c:pt idx="54">
                  <c:v>胸外科</c:v>
                </c:pt>
                <c:pt idx="55">
                  <c:v>心病三科</c:v>
                </c:pt>
                <c:pt idx="56">
                  <c:v>脑病一科</c:v>
                </c:pt>
                <c:pt idx="57">
                  <c:v>脑病三科</c:v>
                </c:pt>
                <c:pt idx="58">
                  <c:v>脊柱骨科</c:v>
                </c:pt>
                <c:pt idx="59">
                  <c:v>消化内科</c:v>
                </c:pt>
                <c:pt idx="60">
                  <c:v>小儿推拿科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99.08127050621047</c:v>
                </c:pt>
                <c:pt idx="1">
                  <c:v>98.30248834393149</c:v>
                </c:pt>
                <c:pt idx="2">
                  <c:v>97.09507935954058</c:v>
                </c:pt>
                <c:pt idx="3">
                  <c:v>95.62067705283346</c:v>
                </c:pt>
                <c:pt idx="4">
                  <c:v>95.06492440419616</c:v>
                </c:pt>
                <c:pt idx="5">
                  <c:v>94.5320313924876</c:v>
                </c:pt>
                <c:pt idx="6">
                  <c:v>92.92525964898417</c:v>
                </c:pt>
                <c:pt idx="7">
                  <c:v>92.3450268805649</c:v>
                </c:pt>
                <c:pt idx="8">
                  <c:v>90.34911530121346</c:v>
                </c:pt>
                <c:pt idx="9">
                  <c:v>88.44727803391856</c:v>
                </c:pt>
                <c:pt idx="10">
                  <c:v>87.29741834931109</c:v>
                </c:pt>
                <c:pt idx="11">
                  <c:v>81.85724896799972</c:v>
                </c:pt>
                <c:pt idx="12">
                  <c:v>80.66578080138002</c:v>
                </c:pt>
                <c:pt idx="13">
                  <c:v>80.0336912203599</c:v>
                </c:pt>
                <c:pt idx="14">
                  <c:v>75.34918160722175</c:v>
                </c:pt>
                <c:pt idx="15">
                  <c:v>74.89800117066055</c:v>
                </c:pt>
                <c:pt idx="16">
                  <c:v>74.04620914710718</c:v>
                </c:pt>
                <c:pt idx="17">
                  <c:v>73.99511445496026</c:v>
                </c:pt>
                <c:pt idx="18">
                  <c:v>73.09932423725785</c:v>
                </c:pt>
                <c:pt idx="19">
                  <c:v>72.21190971648355</c:v>
                </c:pt>
                <c:pt idx="20">
                  <c:v>70.75120227275814</c:v>
                </c:pt>
                <c:pt idx="21">
                  <c:v>70.7083149271665</c:v>
                </c:pt>
                <c:pt idx="22">
                  <c:v>69.66377799676778</c:v>
                </c:pt>
                <c:pt idx="23">
                  <c:v>65.54881757986892</c:v>
                </c:pt>
                <c:pt idx="24">
                  <c:v>64.47404795828643</c:v>
                </c:pt>
                <c:pt idx="25">
                  <c:v>60.74476509829667</c:v>
                </c:pt>
                <c:pt idx="26">
                  <c:v>60.500271461709396</c:v>
                </c:pt>
                <c:pt idx="27">
                  <c:v>58.81745006940948</c:v>
                </c:pt>
                <c:pt idx="28">
                  <c:v>57.59855403505352</c:v>
                </c:pt>
                <c:pt idx="29">
                  <c:v>56.312802391257335</c:v>
                </c:pt>
                <c:pt idx="30">
                  <c:v>55.544832935690835</c:v>
                </c:pt>
                <c:pt idx="31">
                  <c:v>48.26123295941726</c:v>
                </c:pt>
                <c:pt idx="32">
                  <c:v>47.86085791063548</c:v>
                </c:pt>
                <c:pt idx="33">
                  <c:v>44.77485681769049</c:v>
                </c:pt>
                <c:pt idx="34">
                  <c:v>41.97347783149177</c:v>
                </c:pt>
                <c:pt idx="35">
                  <c:v>41.39607553443967</c:v>
                </c:pt>
                <c:pt idx="36">
                  <c:v>40.83656311528141</c:v>
                </c:pt>
                <c:pt idx="37">
                  <c:v>39.46443145268819</c:v>
                </c:pt>
                <c:pt idx="38">
                  <c:v>36.19183935753079</c:v>
                </c:pt>
                <c:pt idx="39">
                  <c:v>35.28335110345997</c:v>
                </c:pt>
                <c:pt idx="40">
                  <c:v>35.070567654127196</c:v>
                </c:pt>
                <c:pt idx="41">
                  <c:v>33.6782023671861</c:v>
                </c:pt>
                <c:pt idx="42">
                  <c:v>30.68135376327583</c:v>
                </c:pt>
                <c:pt idx="43">
                  <c:v>29.76914249095266</c:v>
                </c:pt>
                <c:pt idx="44">
                  <c:v>28.778918528760578</c:v>
                </c:pt>
                <c:pt idx="45">
                  <c:v>28.492995536202237</c:v>
                </c:pt>
                <c:pt idx="46">
                  <c:v>27.514356038764554</c:v>
                </c:pt>
                <c:pt idx="47">
                  <c:v>26.00498026707545</c:v>
                </c:pt>
                <c:pt idx="48">
                  <c:v>24.93880564735751</c:v>
                </c:pt>
                <c:pt idx="49">
                  <c:v>24.821575446176848</c:v>
                </c:pt>
                <c:pt idx="50">
                  <c:v>18.647239463863198</c:v>
                </c:pt>
                <c:pt idx="51">
                  <c:v>17.962343605160115</c:v>
                </c:pt>
                <c:pt idx="52">
                  <c:v>17.648311804413087</c:v>
                </c:pt>
                <c:pt idx="53">
                  <c:v>10.315077521862893</c:v>
                </c:pt>
                <c:pt idx="54">
                  <c:v>10.089258604245831</c:v>
                </c:pt>
                <c:pt idx="55">
                  <c:v>9.730320205601872</c:v>
                </c:pt>
                <c:pt idx="56">
                  <c:v>8.664878574433011</c:v>
                </c:pt>
                <c:pt idx="57">
                  <c:v>4.7231195364266565</c:v>
                </c:pt>
                <c:pt idx="58">
                  <c:v>4.167408523425498</c:v>
                </c:pt>
                <c:pt idx="59">
                  <c:v>4.124530966114803</c:v>
                </c:pt>
                <c:pt idx="60">
                  <c:v>1.4772439484584954</c:v>
                </c:pt>
                <c:pt idx="61">
                  <c:v>0.4656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重症医学科</c:v>
                </c:pt>
                <c:pt idx="2">
                  <c:v>脑病二科</c:v>
                </c:pt>
                <c:pt idx="3">
                  <c:v>脾胃科消化科合并</c:v>
                </c:pt>
                <c:pt idx="4">
                  <c:v>心病四科</c:v>
                </c:pt>
                <c:pt idx="5">
                  <c:v>妇二科</c:v>
                </c:pt>
                <c:pt idx="6">
                  <c:v>内分泌科</c:v>
                </c:pt>
                <c:pt idx="7">
                  <c:v>肝胆外科</c:v>
                </c:pt>
                <c:pt idx="8">
                  <c:v>东区肾病科</c:v>
                </c:pt>
                <c:pt idx="9">
                  <c:v>胸外科</c:v>
                </c:pt>
                <c:pt idx="10">
                  <c:v>肝病科</c:v>
                </c:pt>
                <c:pt idx="11">
                  <c:v>针灸科</c:v>
                </c:pt>
                <c:pt idx="12">
                  <c:v>儿科</c:v>
                </c:pt>
                <c:pt idx="13">
                  <c:v>血液科</c:v>
                </c:pt>
                <c:pt idx="14">
                  <c:v>产科</c:v>
                </c:pt>
                <c:pt idx="15">
                  <c:v>脊柱骨科</c:v>
                </c:pt>
                <c:pt idx="16">
                  <c:v>眼科</c:v>
                </c:pt>
                <c:pt idx="17">
                  <c:v>普通外科</c:v>
                </c:pt>
                <c:pt idx="18">
                  <c:v>治未病中心</c:v>
                </c:pt>
                <c:pt idx="19">
                  <c:v>乳腺甲状腺外科</c:v>
                </c:pt>
                <c:pt idx="20">
                  <c:v>妇科妇二科合并</c:v>
                </c:pt>
                <c:pt idx="21">
                  <c:v>身心医学科</c:v>
                </c:pt>
                <c:pt idx="22">
                  <c:v>中医外治中心</c:v>
                </c:pt>
                <c:pt idx="23">
                  <c:v>小儿骨科</c:v>
                </c:pt>
                <c:pt idx="24">
                  <c:v>神经外科</c:v>
                </c:pt>
                <c:pt idx="25">
                  <c:v>医院</c:v>
                </c:pt>
                <c:pt idx="26">
                  <c:v>神经内科</c:v>
                </c:pt>
                <c:pt idx="27">
                  <c:v>微创骨科</c:v>
                </c:pt>
                <c:pt idx="28">
                  <c:v>综合内科</c:v>
                </c:pt>
                <c:pt idx="29">
                  <c:v>推拿科</c:v>
                </c:pt>
                <c:pt idx="30">
                  <c:v>妇科</c:v>
                </c:pt>
                <c:pt idx="31">
                  <c:v>脾胃病科</c:v>
                </c:pt>
                <c:pt idx="32">
                  <c:v>心病二科</c:v>
                </c:pt>
                <c:pt idx="33">
                  <c:v>西区重症医学科</c:v>
                </c:pt>
                <c:pt idx="34">
                  <c:v>脑病三科</c:v>
                </c:pt>
                <c:pt idx="35">
                  <c:v>骨科</c:v>
                </c:pt>
                <c:pt idx="36">
                  <c:v>东区重症医学科</c:v>
                </c:pt>
                <c:pt idx="37">
                  <c:v>肿瘤内科</c:v>
                </c:pt>
                <c:pt idx="38">
                  <c:v>运动损伤骨科</c:v>
                </c:pt>
                <c:pt idx="39">
                  <c:v>皮肤科</c:v>
                </c:pt>
                <c:pt idx="40">
                  <c:v>康复科</c:v>
                </c:pt>
                <c:pt idx="41">
                  <c:v>消化内科</c:v>
                </c:pt>
                <c:pt idx="42">
                  <c:v>小儿推拿科</c:v>
                </c:pt>
                <c:pt idx="43">
                  <c:v>心血管内科</c:v>
                </c:pt>
                <c:pt idx="44">
                  <c:v>关节骨科</c:v>
                </c:pt>
                <c:pt idx="45">
                  <c:v>泌尿外科</c:v>
                </c:pt>
                <c:pt idx="46">
                  <c:v>创伤骨科</c:v>
                </c:pt>
                <c:pt idx="47">
                  <c:v>肾脏内科</c:v>
                </c:pt>
                <c:pt idx="48">
                  <c:v>心病三科</c:v>
                </c:pt>
                <c:pt idx="49">
                  <c:v>美容皮肤科</c:v>
                </c:pt>
                <c:pt idx="50">
                  <c:v>耳鼻喉科</c:v>
                </c:pt>
                <c:pt idx="51">
                  <c:v>显微骨科</c:v>
                </c:pt>
                <c:pt idx="52">
                  <c:v>周围血管科</c:v>
                </c:pt>
                <c:pt idx="53">
                  <c:v>肛肠科</c:v>
                </c:pt>
                <c:pt idx="54">
                  <c:v>风湿病科</c:v>
                </c:pt>
                <c:pt idx="55">
                  <c:v>口腔科</c:v>
                </c:pt>
                <c:pt idx="56">
                  <c:v>肾病科</c:v>
                </c:pt>
                <c:pt idx="57">
                  <c:v>中医经典科</c:v>
                </c:pt>
                <c:pt idx="58">
                  <c:v>老年医学科</c:v>
                </c:pt>
                <c:pt idx="59">
                  <c:v>脑病一科</c:v>
                </c:pt>
                <c:pt idx="60">
                  <c:v>男科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99.2891292131604</c:v>
                </c:pt>
                <c:pt idx="1">
                  <c:v>99.16611154439401</c:v>
                </c:pt>
                <c:pt idx="2">
                  <c:v>97.37034775910764</c:v>
                </c:pt>
                <c:pt idx="3">
                  <c:v>94.8885607204484</c:v>
                </c:pt>
                <c:pt idx="4">
                  <c:v>93.69891920907287</c:v>
                </c:pt>
                <c:pt idx="5">
                  <c:v>90.72273167963178</c:v>
                </c:pt>
                <c:pt idx="6">
                  <c:v>86.7145085868514</c:v>
                </c:pt>
                <c:pt idx="7">
                  <c:v>85.41531838137715</c:v>
                </c:pt>
                <c:pt idx="8">
                  <c:v>83.20919514787404</c:v>
                </c:pt>
                <c:pt idx="9">
                  <c:v>81.85390400948805</c:v>
                </c:pt>
                <c:pt idx="10">
                  <c:v>81.06269323475688</c:v>
                </c:pt>
                <c:pt idx="11">
                  <c:v>78.0202603417778</c:v>
                </c:pt>
                <c:pt idx="12">
                  <c:v>77.64192715692482</c:v>
                </c:pt>
                <c:pt idx="13">
                  <c:v>75.42152549998681</c:v>
                </c:pt>
                <c:pt idx="14">
                  <c:v>72.63858909058997</c:v>
                </c:pt>
                <c:pt idx="15">
                  <c:v>70.3594154855661</c:v>
                </c:pt>
                <c:pt idx="16">
                  <c:v>68.28709696610964</c:v>
                </c:pt>
                <c:pt idx="17">
                  <c:v>68.15010492365433</c:v>
                </c:pt>
                <c:pt idx="18">
                  <c:v>67.41761561751483</c:v>
                </c:pt>
                <c:pt idx="19">
                  <c:v>66.94459197106539</c:v>
                </c:pt>
                <c:pt idx="20">
                  <c:v>62.16587062683503</c:v>
                </c:pt>
                <c:pt idx="21">
                  <c:v>60.35676632029161</c:v>
                </c:pt>
                <c:pt idx="22">
                  <c:v>58.79982950983269</c:v>
                </c:pt>
                <c:pt idx="23">
                  <c:v>57.767980378181136</c:v>
                </c:pt>
                <c:pt idx="24">
                  <c:v>57.22841028331642</c:v>
                </c:pt>
                <c:pt idx="25">
                  <c:v>57.027760170948085</c:v>
                </c:pt>
                <c:pt idx="26">
                  <c:v>52.54459817661559</c:v>
                </c:pt>
                <c:pt idx="27">
                  <c:v>52.03232742958108</c:v>
                </c:pt>
                <c:pt idx="28">
                  <c:v>50.82371321203312</c:v>
                </c:pt>
                <c:pt idx="29">
                  <c:v>50.071421562586416</c:v>
                </c:pt>
                <c:pt idx="30">
                  <c:v>49.708719962611234</c:v>
                </c:pt>
                <c:pt idx="31">
                  <c:v>49.59008017441538</c:v>
                </c:pt>
                <c:pt idx="32">
                  <c:v>48.05353261421346</c:v>
                </c:pt>
                <c:pt idx="33">
                  <c:v>47.108292488319556</c:v>
                </c:pt>
                <c:pt idx="34">
                  <c:v>44.482010514536775</c:v>
                </c:pt>
                <c:pt idx="35">
                  <c:v>42.818571590932876</c:v>
                </c:pt>
                <c:pt idx="36">
                  <c:v>42.31182033021401</c:v>
                </c:pt>
                <c:pt idx="37">
                  <c:v>41.85197663674132</c:v>
                </c:pt>
                <c:pt idx="38">
                  <c:v>39.18457277540976</c:v>
                </c:pt>
                <c:pt idx="39">
                  <c:v>38.15224729835289</c:v>
                </c:pt>
                <c:pt idx="40">
                  <c:v>37.68192759756248</c:v>
                </c:pt>
                <c:pt idx="41">
                  <c:v>37.0931404627294</c:v>
                </c:pt>
                <c:pt idx="42">
                  <c:v>36.99830272940001</c:v>
                </c:pt>
                <c:pt idx="43">
                  <c:v>35.94850218186063</c:v>
                </c:pt>
                <c:pt idx="44">
                  <c:v>35.94751749391762</c:v>
                </c:pt>
                <c:pt idx="45">
                  <c:v>34.210158652142695</c:v>
                </c:pt>
                <c:pt idx="46">
                  <c:v>33.304634774078814</c:v>
                </c:pt>
                <c:pt idx="47">
                  <c:v>32.935965211111196</c:v>
                </c:pt>
                <c:pt idx="48">
                  <c:v>28.269159129582768</c:v>
                </c:pt>
                <c:pt idx="49">
                  <c:v>28.121111514481424</c:v>
                </c:pt>
                <c:pt idx="50">
                  <c:v>27.897668920919692</c:v>
                </c:pt>
                <c:pt idx="51">
                  <c:v>27.029286857363523</c:v>
                </c:pt>
                <c:pt idx="52">
                  <c:v>26.27318097167104</c:v>
                </c:pt>
                <c:pt idx="53">
                  <c:v>26.10166489429504</c:v>
                </c:pt>
                <c:pt idx="54">
                  <c:v>24.000927615513532</c:v>
                </c:pt>
                <c:pt idx="55">
                  <c:v>16.418497755393147</c:v>
                </c:pt>
                <c:pt idx="56">
                  <c:v>16.360347534024132</c:v>
                </c:pt>
                <c:pt idx="57">
                  <c:v>11.595095339573835</c:v>
                </c:pt>
                <c:pt idx="58">
                  <c:v>10.267755386788346</c:v>
                </c:pt>
                <c:pt idx="59">
                  <c:v>10.175472065924618</c:v>
                </c:pt>
                <c:pt idx="60">
                  <c:v>8.167457892328756</c:v>
                </c:pt>
                <c:pt idx="61">
                  <c:v>1.9895332590992965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肛肠科</c:v>
                </c:pt>
                <c:pt idx="2">
                  <c:v>周围血管科</c:v>
                </c:pt>
                <c:pt idx="3">
                  <c:v>综合内科</c:v>
                </c:pt>
                <c:pt idx="4">
                  <c:v>关节骨科</c:v>
                </c:pt>
                <c:pt idx="5">
                  <c:v>妇科</c:v>
                </c:pt>
                <c:pt idx="6">
                  <c:v>泌尿外科</c:v>
                </c:pt>
                <c:pt idx="7">
                  <c:v>创伤骨科</c:v>
                </c:pt>
                <c:pt idx="8">
                  <c:v>妇科妇二科合并</c:v>
                </c:pt>
                <c:pt idx="9">
                  <c:v>眼科</c:v>
                </c:pt>
                <c:pt idx="10">
                  <c:v>美容皮肤科</c:v>
                </c:pt>
                <c:pt idx="11">
                  <c:v>脾胃病科</c:v>
                </c:pt>
                <c:pt idx="12">
                  <c:v>男科</c:v>
                </c:pt>
                <c:pt idx="13">
                  <c:v>产科</c:v>
                </c:pt>
                <c:pt idx="14">
                  <c:v>脑病三科</c:v>
                </c:pt>
                <c:pt idx="15">
                  <c:v>东区重症医学科</c:v>
                </c:pt>
                <c:pt idx="16">
                  <c:v>乳腺甲状腺外科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骨科</c:v>
                </c:pt>
                <c:pt idx="20">
                  <c:v>重症医学科</c:v>
                </c:pt>
                <c:pt idx="21">
                  <c:v>口腔科</c:v>
                </c:pt>
                <c:pt idx="22">
                  <c:v>皮肤科</c:v>
                </c:pt>
                <c:pt idx="23">
                  <c:v>呼吸内科</c:v>
                </c:pt>
                <c:pt idx="24">
                  <c:v>中医外治中心</c:v>
                </c:pt>
                <c:pt idx="25">
                  <c:v>肾病科</c:v>
                </c:pt>
                <c:pt idx="26">
                  <c:v>医院</c:v>
                </c:pt>
                <c:pt idx="27">
                  <c:v>老年医学科</c:v>
                </c:pt>
                <c:pt idx="28">
                  <c:v>风湿病科</c:v>
                </c:pt>
                <c:pt idx="29">
                  <c:v>胸外科</c:v>
                </c:pt>
                <c:pt idx="30">
                  <c:v>康复科</c:v>
                </c:pt>
                <c:pt idx="31">
                  <c:v>脾胃科消化科合并</c:v>
                </c:pt>
                <c:pt idx="32">
                  <c:v>小儿骨科</c:v>
                </c:pt>
                <c:pt idx="33">
                  <c:v>脑病二科</c:v>
                </c:pt>
                <c:pt idx="34">
                  <c:v>身心医学科</c:v>
                </c:pt>
                <c:pt idx="35">
                  <c:v>消化内科</c:v>
                </c:pt>
                <c:pt idx="36">
                  <c:v>心病三科</c:v>
                </c:pt>
                <c:pt idx="37">
                  <c:v>小儿推拿科</c:v>
                </c:pt>
                <c:pt idx="38">
                  <c:v>肾脏内科</c:v>
                </c:pt>
                <c:pt idx="39">
                  <c:v>心病二科</c:v>
                </c:pt>
                <c:pt idx="40">
                  <c:v>普通外科</c:v>
                </c:pt>
                <c:pt idx="41">
                  <c:v>耳鼻喉科</c:v>
                </c:pt>
                <c:pt idx="42">
                  <c:v>心血管内科</c:v>
                </c:pt>
                <c:pt idx="43">
                  <c:v>肝病科</c:v>
                </c:pt>
                <c:pt idx="44">
                  <c:v>西区重症医学科</c:v>
                </c:pt>
                <c:pt idx="45">
                  <c:v>肝胆外科</c:v>
                </c:pt>
                <c:pt idx="46">
                  <c:v>推拿科</c:v>
                </c:pt>
                <c:pt idx="47">
                  <c:v>针灸科</c:v>
                </c:pt>
                <c:pt idx="48">
                  <c:v>脑病一科</c:v>
                </c:pt>
                <c:pt idx="49">
                  <c:v>儿科</c:v>
                </c:pt>
                <c:pt idx="50">
                  <c:v>妇二科</c:v>
                </c:pt>
                <c:pt idx="51">
                  <c:v>治未病中心</c:v>
                </c:pt>
                <c:pt idx="52">
                  <c:v>心病一科</c:v>
                </c:pt>
                <c:pt idx="53">
                  <c:v>血液科</c:v>
                </c:pt>
                <c:pt idx="54">
                  <c:v>中医经典科</c:v>
                </c:pt>
                <c:pt idx="55">
                  <c:v>心病四科</c:v>
                </c:pt>
                <c:pt idx="56">
                  <c:v>东区肾病科</c:v>
                </c:pt>
                <c:pt idx="57">
                  <c:v>显微骨科</c:v>
                </c:pt>
                <c:pt idx="58">
                  <c:v>肿瘤内科</c:v>
                </c:pt>
                <c:pt idx="59">
                  <c:v>神经内科</c:v>
                </c:pt>
                <c:pt idx="60">
                  <c:v>运动损伤骨科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99.74244918156963</c:v>
                </c:pt>
                <c:pt idx="1">
                  <c:v>99.34131147214707</c:v>
                </c:pt>
                <c:pt idx="2">
                  <c:v>98.50547139193498</c:v>
                </c:pt>
                <c:pt idx="3">
                  <c:v>96.32026515280359</c:v>
                </c:pt>
                <c:pt idx="4">
                  <c:v>96.1458152016655</c:v>
                </c:pt>
                <c:pt idx="5">
                  <c:v>96.09516916262622</c:v>
                </c:pt>
                <c:pt idx="6">
                  <c:v>94.78376398111754</c:v>
                </c:pt>
                <c:pt idx="7">
                  <c:v>91.93457862929542</c:v>
                </c:pt>
                <c:pt idx="8">
                  <c:v>91.44464640424073</c:v>
                </c:pt>
                <c:pt idx="9">
                  <c:v>90.41065725671797</c:v>
                </c:pt>
                <c:pt idx="10">
                  <c:v>90.09912801374107</c:v>
                </c:pt>
                <c:pt idx="11">
                  <c:v>89.94864895199721</c:v>
                </c:pt>
                <c:pt idx="12">
                  <c:v>82.60502841383253</c:v>
                </c:pt>
                <c:pt idx="13">
                  <c:v>81.99439793125612</c:v>
                </c:pt>
                <c:pt idx="14">
                  <c:v>81.64016311752628</c:v>
                </c:pt>
                <c:pt idx="15">
                  <c:v>79.22773708179452</c:v>
                </c:pt>
                <c:pt idx="16">
                  <c:v>78.19738250293544</c:v>
                </c:pt>
                <c:pt idx="17">
                  <c:v>76.89144874896469</c:v>
                </c:pt>
                <c:pt idx="18">
                  <c:v>75.87828650658446</c:v>
                </c:pt>
                <c:pt idx="19">
                  <c:v>75.79664143990206</c:v>
                </c:pt>
                <c:pt idx="20">
                  <c:v>74.84566781446425</c:v>
                </c:pt>
                <c:pt idx="21">
                  <c:v>73.54984211494207</c:v>
                </c:pt>
                <c:pt idx="22">
                  <c:v>72.4643324676261</c:v>
                </c:pt>
                <c:pt idx="23">
                  <c:v>70.74561936627022</c:v>
                </c:pt>
                <c:pt idx="24">
                  <c:v>69.48336536341775</c:v>
                </c:pt>
                <c:pt idx="25">
                  <c:v>68.85678637063644</c:v>
                </c:pt>
                <c:pt idx="26">
                  <c:v>68.32983665966088</c:v>
                </c:pt>
                <c:pt idx="27">
                  <c:v>68.14333745895252</c:v>
                </c:pt>
                <c:pt idx="28">
                  <c:v>67.75031050487985</c:v>
                </c:pt>
                <c:pt idx="29">
                  <c:v>65.97569227812492</c:v>
                </c:pt>
                <c:pt idx="30">
                  <c:v>61.43619006303111</c:v>
                </c:pt>
                <c:pt idx="31">
                  <c:v>60.86802731208869</c:v>
                </c:pt>
                <c:pt idx="32">
                  <c:v>60.097002945788994</c:v>
                </c:pt>
                <c:pt idx="33">
                  <c:v>54.89662228481058</c:v>
                </c:pt>
                <c:pt idx="34">
                  <c:v>49.9585610282246</c:v>
                </c:pt>
                <c:pt idx="35">
                  <c:v>48.68086276305987</c:v>
                </c:pt>
                <c:pt idx="36">
                  <c:v>48.11370356995421</c:v>
                </c:pt>
                <c:pt idx="37">
                  <c:v>44.18207901688049</c:v>
                </c:pt>
                <c:pt idx="38">
                  <c:v>44.07418043334093</c:v>
                </c:pt>
                <c:pt idx="39">
                  <c:v>43.016069649962965</c:v>
                </c:pt>
                <c:pt idx="40">
                  <c:v>42.404213897069496</c:v>
                </c:pt>
                <c:pt idx="41">
                  <c:v>41.34703303806071</c:v>
                </c:pt>
                <c:pt idx="42">
                  <c:v>39.94267277485366</c:v>
                </c:pt>
                <c:pt idx="43">
                  <c:v>38.905524016436765</c:v>
                </c:pt>
                <c:pt idx="44">
                  <c:v>37.4542439940105</c:v>
                </c:pt>
                <c:pt idx="45">
                  <c:v>36.13172163681049</c:v>
                </c:pt>
                <c:pt idx="46">
                  <c:v>33.47040329644342</c:v>
                </c:pt>
                <c:pt idx="47">
                  <c:v>33.40542479124879</c:v>
                </c:pt>
                <c:pt idx="48">
                  <c:v>32.104242486153844</c:v>
                </c:pt>
                <c:pt idx="49">
                  <c:v>31.815579779365287</c:v>
                </c:pt>
                <c:pt idx="50">
                  <c:v>29.9412359625282</c:v>
                </c:pt>
                <c:pt idx="51">
                  <c:v>27.69169790370636</c:v>
                </c:pt>
                <c:pt idx="52">
                  <c:v>17.982147180477103</c:v>
                </c:pt>
                <c:pt idx="53">
                  <c:v>16.868458395710896</c:v>
                </c:pt>
                <c:pt idx="54">
                  <c:v>16.424198988652616</c:v>
                </c:pt>
                <c:pt idx="55">
                  <c:v>16.16376303465332</c:v>
                </c:pt>
                <c:pt idx="56">
                  <c:v>14.473133903978308</c:v>
                </c:pt>
                <c:pt idx="57">
                  <c:v>13.951260118221786</c:v>
                </c:pt>
                <c:pt idx="58">
                  <c:v>13.08629381853268</c:v>
                </c:pt>
                <c:pt idx="59">
                  <c:v>8.64977646841163</c:v>
                </c:pt>
                <c:pt idx="60">
                  <c:v>7.894526299616356</c:v>
                </c:pt>
                <c:pt idx="61">
                  <c:v>7.787440292087111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显微骨科</c:v>
                </c:pt>
                <c:pt idx="2">
                  <c:v>脑病二科</c:v>
                </c:pt>
                <c:pt idx="3">
                  <c:v>心病四科</c:v>
                </c:pt>
                <c:pt idx="4">
                  <c:v>运动损伤骨科</c:v>
                </c:pt>
                <c:pt idx="5">
                  <c:v>脑病一科</c:v>
                </c:pt>
                <c:pt idx="6">
                  <c:v>综合内科</c:v>
                </c:pt>
                <c:pt idx="7">
                  <c:v>美容皮肤科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中医外治中心</c:v>
                </c:pt>
                <c:pt idx="11">
                  <c:v>康复科</c:v>
                </c:pt>
                <c:pt idx="12">
                  <c:v>脊柱骨科</c:v>
                </c:pt>
                <c:pt idx="13">
                  <c:v>骨科</c:v>
                </c:pt>
                <c:pt idx="14">
                  <c:v>妇科妇二科合并</c:v>
                </c:pt>
                <c:pt idx="15">
                  <c:v>小儿骨科</c:v>
                </c:pt>
                <c:pt idx="16">
                  <c:v>肿瘤内科</c:v>
                </c:pt>
                <c:pt idx="17">
                  <c:v>风湿病科</c:v>
                </c:pt>
                <c:pt idx="18">
                  <c:v>东区重症医学科</c:v>
                </c:pt>
                <c:pt idx="19">
                  <c:v>脾胃病科</c:v>
                </c:pt>
                <c:pt idx="20">
                  <c:v>重症医学科</c:v>
                </c:pt>
                <c:pt idx="21">
                  <c:v>皮肤科</c:v>
                </c:pt>
                <c:pt idx="22">
                  <c:v>老年医学科</c:v>
                </c:pt>
                <c:pt idx="23">
                  <c:v>产科</c:v>
                </c:pt>
                <c:pt idx="24">
                  <c:v>医院</c:v>
                </c:pt>
                <c:pt idx="25">
                  <c:v>妇二科</c:v>
                </c:pt>
                <c:pt idx="26">
                  <c:v>小儿推拿科</c:v>
                </c:pt>
                <c:pt idx="27">
                  <c:v>推拿科</c:v>
                </c:pt>
                <c:pt idx="28">
                  <c:v>中医经典科</c:v>
                </c:pt>
                <c:pt idx="29">
                  <c:v>妇科</c:v>
                </c:pt>
                <c:pt idx="30">
                  <c:v>心血管内科</c:v>
                </c:pt>
                <c:pt idx="31">
                  <c:v>乳腺甲状腺外科</c:v>
                </c:pt>
                <c:pt idx="32">
                  <c:v>神经内科</c:v>
                </c:pt>
                <c:pt idx="33">
                  <c:v>眼科</c:v>
                </c:pt>
                <c:pt idx="34">
                  <c:v>肝胆外科</c:v>
                </c:pt>
                <c:pt idx="35">
                  <c:v>呼吸内科</c:v>
                </c:pt>
                <c:pt idx="36">
                  <c:v>血液科</c:v>
                </c:pt>
                <c:pt idx="37">
                  <c:v>儿科</c:v>
                </c:pt>
                <c:pt idx="38">
                  <c:v>肝病科</c:v>
                </c:pt>
                <c:pt idx="39">
                  <c:v>心病二科</c:v>
                </c:pt>
                <c:pt idx="40">
                  <c:v>男科</c:v>
                </c:pt>
                <c:pt idx="41">
                  <c:v>内分泌科</c:v>
                </c:pt>
                <c:pt idx="42">
                  <c:v>周围血管科</c:v>
                </c:pt>
                <c:pt idx="43">
                  <c:v>神经外科</c:v>
                </c:pt>
                <c:pt idx="44">
                  <c:v>消化内科</c:v>
                </c:pt>
                <c:pt idx="45">
                  <c:v>西区重症医学科</c:v>
                </c:pt>
                <c:pt idx="46">
                  <c:v>肛肠科</c:v>
                </c:pt>
                <c:pt idx="47">
                  <c:v>创伤骨科</c:v>
                </c:pt>
                <c:pt idx="48">
                  <c:v>微创骨科</c:v>
                </c:pt>
                <c:pt idx="49">
                  <c:v>肾脏内科</c:v>
                </c:pt>
                <c:pt idx="50">
                  <c:v>脾胃科消化科合并</c:v>
                </c:pt>
                <c:pt idx="51">
                  <c:v>针灸科</c:v>
                </c:pt>
                <c:pt idx="52">
                  <c:v>耳鼻喉科</c:v>
                </c:pt>
                <c:pt idx="53">
                  <c:v>泌尿外科</c:v>
                </c:pt>
                <c:pt idx="54">
                  <c:v>口腔科</c:v>
                </c:pt>
                <c:pt idx="55">
                  <c:v>肾病科</c:v>
                </c:pt>
                <c:pt idx="56">
                  <c:v>身心医学科</c:v>
                </c:pt>
                <c:pt idx="57">
                  <c:v>胸外科</c:v>
                </c:pt>
                <c:pt idx="58">
                  <c:v>普通外科</c:v>
                </c:pt>
                <c:pt idx="59">
                  <c:v>脑病三科</c:v>
                </c:pt>
                <c:pt idx="60">
                  <c:v>治未病中心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96.8654436569105</c:v>
                </c:pt>
                <c:pt idx="2">
                  <c:v>91.25354411906582</c:v>
                </c:pt>
                <c:pt idx="3">
                  <c:v>87.6500452483996</c:v>
                </c:pt>
                <c:pt idx="4">
                  <c:v>87.64996124833388</c:v>
                </c:pt>
                <c:pt idx="5">
                  <c:v>86.94766125280454</c:v>
                </c:pt>
                <c:pt idx="6">
                  <c:v>80.64600451440683</c:v>
                </c:pt>
                <c:pt idx="7">
                  <c:v>80.53126052804286</c:v>
                </c:pt>
                <c:pt idx="8">
                  <c:v>78.74852430481934</c:v>
                </c:pt>
                <c:pt idx="9">
                  <c:v>77.38429559452939</c:v>
                </c:pt>
                <c:pt idx="10">
                  <c:v>72.99883780945251</c:v>
                </c:pt>
                <c:pt idx="11">
                  <c:v>72.2418740263888</c:v>
                </c:pt>
                <c:pt idx="12">
                  <c:v>70.5325210488034</c:v>
                </c:pt>
                <c:pt idx="13">
                  <c:v>67.68099741627888</c:v>
                </c:pt>
                <c:pt idx="14">
                  <c:v>66.31667551762781</c:v>
                </c:pt>
                <c:pt idx="15">
                  <c:v>60.23861739811976</c:v>
                </c:pt>
                <c:pt idx="16">
                  <c:v>60.21367972681166</c:v>
                </c:pt>
                <c:pt idx="17">
                  <c:v>60.112532654495205</c:v>
                </c:pt>
                <c:pt idx="18">
                  <c:v>57.577083719273325</c:v>
                </c:pt>
                <c:pt idx="19">
                  <c:v>54.245008158378454</c:v>
                </c:pt>
                <c:pt idx="20">
                  <c:v>53.14685120664932</c:v>
                </c:pt>
                <c:pt idx="21">
                  <c:v>48.169417842188174</c:v>
                </c:pt>
                <c:pt idx="22">
                  <c:v>46.93096310909037</c:v>
                </c:pt>
                <c:pt idx="23">
                  <c:v>46.12843166250098</c:v>
                </c:pt>
                <c:pt idx="24">
                  <c:v>44.57290698727556</c:v>
                </c:pt>
                <c:pt idx="25">
                  <c:v>41.57779910083919</c:v>
                </c:pt>
                <c:pt idx="26">
                  <c:v>40.07707130574811</c:v>
                </c:pt>
                <c:pt idx="27">
                  <c:v>40.05894231005247</c:v>
                </c:pt>
                <c:pt idx="28">
                  <c:v>39.39232628488112</c:v>
                </c:pt>
                <c:pt idx="29">
                  <c:v>38.474706208283635</c:v>
                </c:pt>
                <c:pt idx="30">
                  <c:v>38.1824253689375</c:v>
                </c:pt>
                <c:pt idx="31">
                  <c:v>35.7370387727441</c:v>
                </c:pt>
                <c:pt idx="32">
                  <c:v>35.72140816432785</c:v>
                </c:pt>
                <c:pt idx="33">
                  <c:v>34.89133979235082</c:v>
                </c:pt>
                <c:pt idx="34">
                  <c:v>33.16697876290473</c:v>
                </c:pt>
                <c:pt idx="35">
                  <c:v>31.596565302363764</c:v>
                </c:pt>
                <c:pt idx="36">
                  <c:v>31.42277044296602</c:v>
                </c:pt>
                <c:pt idx="37">
                  <c:v>30.883372130483423</c:v>
                </c:pt>
                <c:pt idx="38">
                  <c:v>29.6769661680711</c:v>
                </c:pt>
                <c:pt idx="39">
                  <c:v>29.414821033255233</c:v>
                </c:pt>
                <c:pt idx="40">
                  <c:v>28.282115837670887</c:v>
                </c:pt>
                <c:pt idx="41">
                  <c:v>27.982722178755704</c:v>
                </c:pt>
                <c:pt idx="42">
                  <c:v>26.358638565610644</c:v>
                </c:pt>
                <c:pt idx="43">
                  <c:v>25.894158841041094</c:v>
                </c:pt>
                <c:pt idx="44">
                  <c:v>25.401631181587558</c:v>
                </c:pt>
                <c:pt idx="45">
                  <c:v>24.70248487106339</c:v>
                </c:pt>
                <c:pt idx="46">
                  <c:v>22.438192254417345</c:v>
                </c:pt>
                <c:pt idx="47">
                  <c:v>19.140382352958717</c:v>
                </c:pt>
                <c:pt idx="48">
                  <c:v>15.116940478496785</c:v>
                </c:pt>
                <c:pt idx="49">
                  <c:v>14.450508922906955</c:v>
                </c:pt>
                <c:pt idx="50">
                  <c:v>11.09623938009523</c:v>
                </c:pt>
                <c:pt idx="51">
                  <c:v>9.598180689639847</c:v>
                </c:pt>
                <c:pt idx="52">
                  <c:v>9.536785556089944</c:v>
                </c:pt>
                <c:pt idx="53">
                  <c:v>9.516022928845768</c:v>
                </c:pt>
                <c:pt idx="54">
                  <c:v>8.955769540085544</c:v>
                </c:pt>
                <c:pt idx="55">
                  <c:v>7.803083004919743</c:v>
                </c:pt>
                <c:pt idx="56">
                  <c:v>6.307730027338754</c:v>
                </c:pt>
                <c:pt idx="57">
                  <c:v>4.089521788252148</c:v>
                </c:pt>
                <c:pt idx="58">
                  <c:v>3.465369652293804</c:v>
                </c:pt>
                <c:pt idx="59">
                  <c:v>3.0961235768556916</c:v>
                </c:pt>
                <c:pt idx="60">
                  <c:v>2.093857076082495</c:v>
                </c:pt>
                <c:pt idx="61">
                  <c:v>1.386065360675004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脊柱骨科</c:v>
                </c:pt>
                <c:pt idx="2">
                  <c:v>普通外科</c:v>
                </c:pt>
                <c:pt idx="3">
                  <c:v>内分泌科</c:v>
                </c:pt>
                <c:pt idx="4">
                  <c:v>美容皮肤科</c:v>
                </c:pt>
                <c:pt idx="5">
                  <c:v>推拿科</c:v>
                </c:pt>
                <c:pt idx="6">
                  <c:v>心病一科</c:v>
                </c:pt>
                <c:pt idx="7">
                  <c:v>心血管内科</c:v>
                </c:pt>
                <c:pt idx="8">
                  <c:v>关节骨科</c:v>
                </c:pt>
                <c:pt idx="9">
                  <c:v>治未病中心</c:v>
                </c:pt>
                <c:pt idx="10">
                  <c:v>血液科</c:v>
                </c:pt>
                <c:pt idx="11">
                  <c:v>重症医学科</c:v>
                </c:pt>
                <c:pt idx="12">
                  <c:v>妇二科</c:v>
                </c:pt>
                <c:pt idx="13">
                  <c:v>口腔科</c:v>
                </c:pt>
                <c:pt idx="14">
                  <c:v>妇科妇二科合并</c:v>
                </c:pt>
                <c:pt idx="15">
                  <c:v>创伤骨科</c:v>
                </c:pt>
                <c:pt idx="16">
                  <c:v>皮肤科</c:v>
                </c:pt>
                <c:pt idx="17">
                  <c:v>骨科</c:v>
                </c:pt>
                <c:pt idx="18">
                  <c:v>泌尿外科</c:v>
                </c:pt>
                <c:pt idx="19">
                  <c:v>心病二科</c:v>
                </c:pt>
                <c:pt idx="20">
                  <c:v>东区重症医学科</c:v>
                </c:pt>
                <c:pt idx="21">
                  <c:v>身心医学科</c:v>
                </c:pt>
                <c:pt idx="22">
                  <c:v>肝胆外科</c:v>
                </c:pt>
                <c:pt idx="23">
                  <c:v>心病四科</c:v>
                </c:pt>
                <c:pt idx="24">
                  <c:v>产科</c:v>
                </c:pt>
                <c:pt idx="25">
                  <c:v>中医经典科</c:v>
                </c:pt>
                <c:pt idx="26">
                  <c:v>小儿骨科</c:v>
                </c:pt>
                <c:pt idx="27">
                  <c:v>康复科</c:v>
                </c:pt>
                <c:pt idx="28">
                  <c:v>胸外科</c:v>
                </c:pt>
                <c:pt idx="29">
                  <c:v>西区重症医学科</c:v>
                </c:pt>
                <c:pt idx="30">
                  <c:v>东区肾病科</c:v>
                </c:pt>
                <c:pt idx="31">
                  <c:v>运动损伤骨科</c:v>
                </c:pt>
                <c:pt idx="32">
                  <c:v>肾脏内科</c:v>
                </c:pt>
                <c:pt idx="33">
                  <c:v>心病三科</c:v>
                </c:pt>
                <c:pt idx="34">
                  <c:v>眼科</c:v>
                </c:pt>
                <c:pt idx="35">
                  <c:v>脑病三科</c:v>
                </c:pt>
                <c:pt idx="36">
                  <c:v>中医外治中心</c:v>
                </c:pt>
                <c:pt idx="37">
                  <c:v>综合内科</c:v>
                </c:pt>
                <c:pt idx="38">
                  <c:v>妇科</c:v>
                </c:pt>
                <c:pt idx="39">
                  <c:v>神经外科</c:v>
                </c:pt>
                <c:pt idx="40">
                  <c:v>儿科</c:v>
                </c:pt>
                <c:pt idx="41">
                  <c:v>肾病科</c:v>
                </c:pt>
                <c:pt idx="42">
                  <c:v>微创骨科</c:v>
                </c:pt>
                <c:pt idx="43">
                  <c:v>针灸科</c:v>
                </c:pt>
                <c:pt idx="44">
                  <c:v>脾胃科消化科合并</c:v>
                </c:pt>
                <c:pt idx="45">
                  <c:v>老年医学科</c:v>
                </c:pt>
                <c:pt idx="46">
                  <c:v>乳腺甲状腺外科</c:v>
                </c:pt>
                <c:pt idx="47">
                  <c:v>男科</c:v>
                </c:pt>
                <c:pt idx="48">
                  <c:v>脾胃病科</c:v>
                </c:pt>
                <c:pt idx="49">
                  <c:v>呼吸内科</c:v>
                </c:pt>
                <c:pt idx="50">
                  <c:v>消化内科</c:v>
                </c:pt>
                <c:pt idx="51">
                  <c:v>肿瘤内科</c:v>
                </c:pt>
                <c:pt idx="52">
                  <c:v>肝病科</c:v>
                </c:pt>
                <c:pt idx="53">
                  <c:v>显微骨科</c:v>
                </c:pt>
                <c:pt idx="54">
                  <c:v>耳鼻喉科</c:v>
                </c:pt>
                <c:pt idx="55">
                  <c:v>风湿病科</c:v>
                </c:pt>
                <c:pt idx="56">
                  <c:v>肛肠科</c:v>
                </c:pt>
                <c:pt idx="57">
                  <c:v>小儿推拿科</c:v>
                </c:pt>
                <c:pt idx="58">
                  <c:v>医院</c:v>
                </c:pt>
                <c:pt idx="59">
                  <c:v>神经内科</c:v>
                </c:pt>
                <c:pt idx="60">
                  <c:v>脑病二科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3317.115410546786</c:v>
                </c:pt>
                <c:pt idx="2">
                  <c:v>1986.1866439549115</c:v>
                </c:pt>
                <c:pt idx="3">
                  <c:v>1486.7668173007455</c:v>
                </c:pt>
                <c:pt idx="4">
                  <c:v>1027.680666342211</c:v>
                </c:pt>
                <c:pt idx="5">
                  <c:v>859.9931154051247</c:v>
                </c:pt>
                <c:pt idx="6">
                  <c:v>732.5366296351348</c:v>
                </c:pt>
                <c:pt idx="7">
                  <c:v>719.9706839581162</c:v>
                </c:pt>
                <c:pt idx="8">
                  <c:v>717.05394273157</c:v>
                </c:pt>
                <c:pt idx="9">
                  <c:v>570.399613402367</c:v>
                </c:pt>
                <c:pt idx="10">
                  <c:v>536.8249733071149</c:v>
                </c:pt>
                <c:pt idx="11">
                  <c:v>515.5905909363149</c:v>
                </c:pt>
                <c:pt idx="12">
                  <c:v>512.9152655198952</c:v>
                </c:pt>
                <c:pt idx="13">
                  <c:v>510.9411284380556</c:v>
                </c:pt>
                <c:pt idx="14">
                  <c:v>392.52170481097284</c:v>
                </c:pt>
                <c:pt idx="15">
                  <c:v>380.2669382778534</c:v>
                </c:pt>
                <c:pt idx="16">
                  <c:v>380.0784947016798</c:v>
                </c:pt>
                <c:pt idx="17">
                  <c:v>375.42371772657697</c:v>
                </c:pt>
                <c:pt idx="18">
                  <c:v>347.00889380538797</c:v>
                </c:pt>
                <c:pt idx="19">
                  <c:v>322.7748184545127</c:v>
                </c:pt>
                <c:pt idx="20">
                  <c:v>315.8028855405975</c:v>
                </c:pt>
                <c:pt idx="21">
                  <c:v>302.6380758666541</c:v>
                </c:pt>
                <c:pt idx="22">
                  <c:v>283.85499491299663</c:v>
                </c:pt>
                <c:pt idx="23">
                  <c:v>280.2405993994351</c:v>
                </c:pt>
                <c:pt idx="24">
                  <c:v>276.2782222141583</c:v>
                </c:pt>
                <c:pt idx="25">
                  <c:v>273.1375759121851</c:v>
                </c:pt>
                <c:pt idx="26">
                  <c:v>251.3941811627165</c:v>
                </c:pt>
                <c:pt idx="27">
                  <c:v>241.688445293438</c:v>
                </c:pt>
                <c:pt idx="28">
                  <c:v>232.86186053741363</c:v>
                </c:pt>
                <c:pt idx="29">
                  <c:v>221.0446100397185</c:v>
                </c:pt>
                <c:pt idx="30">
                  <c:v>211.68890579463138</c:v>
                </c:pt>
                <c:pt idx="31">
                  <c:v>209.00053461730747</c:v>
                </c:pt>
                <c:pt idx="32">
                  <c:v>205.18965551035726</c:v>
                </c:pt>
                <c:pt idx="33">
                  <c:v>194.6561020291142</c:v>
                </c:pt>
                <c:pt idx="34">
                  <c:v>193.9073222977923</c:v>
                </c:pt>
                <c:pt idx="35">
                  <c:v>184.57160016578734</c:v>
                </c:pt>
                <c:pt idx="36">
                  <c:v>180.7915186190845</c:v>
                </c:pt>
                <c:pt idx="37">
                  <c:v>171.26849230594223</c:v>
                </c:pt>
                <c:pt idx="38">
                  <c:v>163.81259729365246</c:v>
                </c:pt>
                <c:pt idx="39">
                  <c:v>162.91405170355273</c:v>
                </c:pt>
                <c:pt idx="40">
                  <c:v>155.90682511057662</c:v>
                </c:pt>
                <c:pt idx="41">
                  <c:v>154.24455402876126</c:v>
                </c:pt>
                <c:pt idx="42">
                  <c:v>147.93301052301044</c:v>
                </c:pt>
                <c:pt idx="43">
                  <c:v>146.8761122105283</c:v>
                </c:pt>
                <c:pt idx="44">
                  <c:v>143.22201626063605</c:v>
                </c:pt>
                <c:pt idx="45">
                  <c:v>141.15232142577685</c:v>
                </c:pt>
                <c:pt idx="46">
                  <c:v>138.02040016814004</c:v>
                </c:pt>
                <c:pt idx="47">
                  <c:v>136.02565182523242</c:v>
                </c:pt>
                <c:pt idx="48">
                  <c:v>135.56065090539371</c:v>
                </c:pt>
                <c:pt idx="49">
                  <c:v>131.2096428594731</c:v>
                </c:pt>
                <c:pt idx="50">
                  <c:v>129.70297620627716</c:v>
                </c:pt>
                <c:pt idx="51">
                  <c:v>128.2506595119535</c:v>
                </c:pt>
                <c:pt idx="52">
                  <c:v>120.85097013914282</c:v>
                </c:pt>
                <c:pt idx="53">
                  <c:v>119.5550595447883</c:v>
                </c:pt>
                <c:pt idx="54">
                  <c:v>119.20477279622952</c:v>
                </c:pt>
                <c:pt idx="55">
                  <c:v>114.96118346331363</c:v>
                </c:pt>
                <c:pt idx="56">
                  <c:v>114.41371742114649</c:v>
                </c:pt>
                <c:pt idx="57">
                  <c:v>107.95666394093834</c:v>
                </c:pt>
                <c:pt idx="58">
                  <c:v>103.69393215597259</c:v>
                </c:pt>
                <c:pt idx="59">
                  <c:v>102.38233810851337</c:v>
                </c:pt>
                <c:pt idx="60">
                  <c:v>102.2322202541921</c:v>
                </c:pt>
                <c:pt idx="61">
                  <c:v>100.7628863799868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普通外科</c:v>
                </c:pt>
                <c:pt idx="2">
                  <c:v>中医经典科</c:v>
                </c:pt>
                <c:pt idx="3">
                  <c:v>脑病一科</c:v>
                </c:pt>
                <c:pt idx="4">
                  <c:v>微创骨科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医院</c:v>
                </c:pt>
                <c:pt idx="8">
                  <c:v>重症医学科</c:v>
                </c:pt>
                <c:pt idx="9">
                  <c:v>脑病二科</c:v>
                </c:pt>
                <c:pt idx="10">
                  <c:v>口腔科</c:v>
                </c:pt>
                <c:pt idx="11">
                  <c:v>心病一科</c:v>
                </c:pt>
                <c:pt idx="12">
                  <c:v>运动损伤骨科</c:v>
                </c:pt>
                <c:pt idx="13">
                  <c:v>骨科</c:v>
                </c:pt>
                <c:pt idx="14">
                  <c:v>风湿病科</c:v>
                </c:pt>
                <c:pt idx="15">
                  <c:v>眼科</c:v>
                </c:pt>
                <c:pt idx="16">
                  <c:v>血液科</c:v>
                </c:pt>
                <c:pt idx="17">
                  <c:v>小儿骨科</c:v>
                </c:pt>
                <c:pt idx="18">
                  <c:v>脾胃病科</c:v>
                </c:pt>
                <c:pt idx="19">
                  <c:v>肝胆外科</c:v>
                </c:pt>
                <c:pt idx="20">
                  <c:v>儿科</c:v>
                </c:pt>
                <c:pt idx="21">
                  <c:v>肝病科</c:v>
                </c:pt>
                <c:pt idx="22">
                  <c:v>周围血管科</c:v>
                </c:pt>
                <c:pt idx="23">
                  <c:v>胸外科</c:v>
                </c:pt>
                <c:pt idx="24">
                  <c:v>男科</c:v>
                </c:pt>
                <c:pt idx="25">
                  <c:v>身心医学科</c:v>
                </c:pt>
                <c:pt idx="26">
                  <c:v>治未病中心</c:v>
                </c:pt>
                <c:pt idx="27">
                  <c:v>东区肾病科</c:v>
                </c:pt>
                <c:pt idx="28">
                  <c:v>脑病三科</c:v>
                </c:pt>
                <c:pt idx="29">
                  <c:v>美容皮肤科</c:v>
                </c:pt>
                <c:pt idx="30">
                  <c:v>心病三科</c:v>
                </c:pt>
                <c:pt idx="31">
                  <c:v>内分泌科</c:v>
                </c:pt>
                <c:pt idx="32">
                  <c:v>推拿科</c:v>
                </c:pt>
                <c:pt idx="33">
                  <c:v>呼吸内科</c:v>
                </c:pt>
                <c:pt idx="34">
                  <c:v>显微骨科</c:v>
                </c:pt>
                <c:pt idx="35">
                  <c:v>关节骨科</c:v>
                </c:pt>
                <c:pt idx="36">
                  <c:v>脾胃科消化科合并</c:v>
                </c:pt>
                <c:pt idx="37">
                  <c:v>妇科</c:v>
                </c:pt>
                <c:pt idx="38">
                  <c:v>神经外科</c:v>
                </c:pt>
                <c:pt idx="39">
                  <c:v>泌尿外科</c:v>
                </c:pt>
                <c:pt idx="40">
                  <c:v>耳鼻喉科</c:v>
                </c:pt>
                <c:pt idx="41">
                  <c:v>心血管内科</c:v>
                </c:pt>
                <c:pt idx="42">
                  <c:v>皮肤科</c:v>
                </c:pt>
                <c:pt idx="43">
                  <c:v>创伤骨科</c:v>
                </c:pt>
                <c:pt idx="44">
                  <c:v>产科</c:v>
                </c:pt>
                <c:pt idx="45">
                  <c:v>小儿推拿科</c:v>
                </c:pt>
                <c:pt idx="46">
                  <c:v>消化内科</c:v>
                </c:pt>
                <c:pt idx="47">
                  <c:v>肿瘤内科</c:v>
                </c:pt>
                <c:pt idx="48">
                  <c:v>肛肠科</c:v>
                </c:pt>
                <c:pt idx="49">
                  <c:v>针灸科</c:v>
                </c:pt>
                <c:pt idx="50">
                  <c:v>脊柱骨科</c:v>
                </c:pt>
                <c:pt idx="51">
                  <c:v>心病二科</c:v>
                </c:pt>
                <c:pt idx="52">
                  <c:v>肾脏内科</c:v>
                </c:pt>
                <c:pt idx="53">
                  <c:v>肾病科</c:v>
                </c:pt>
                <c:pt idx="54">
                  <c:v>乳腺甲状腺外科</c:v>
                </c:pt>
                <c:pt idx="55">
                  <c:v>神经内科</c:v>
                </c:pt>
                <c:pt idx="56">
                  <c:v>妇科妇二科合并</c:v>
                </c:pt>
                <c:pt idx="57">
                  <c:v>东区重症医学科</c:v>
                </c:pt>
                <c:pt idx="58">
                  <c:v>老年医学科</c:v>
                </c:pt>
                <c:pt idx="59">
                  <c:v>西区重症医学科</c:v>
                </c:pt>
                <c:pt idx="60">
                  <c:v>中医外治中心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1118.802833079763</c:v>
                </c:pt>
                <c:pt idx="2">
                  <c:v>652.6011745497575</c:v>
                </c:pt>
                <c:pt idx="3">
                  <c:v>648.9503892037964</c:v>
                </c:pt>
                <c:pt idx="4">
                  <c:v>577.2713966410652</c:v>
                </c:pt>
                <c:pt idx="5">
                  <c:v>549.0504801746349</c:v>
                </c:pt>
                <c:pt idx="6">
                  <c:v>532.3667337323249</c:v>
                </c:pt>
                <c:pt idx="7">
                  <c:v>525.9336694839291</c:v>
                </c:pt>
                <c:pt idx="8">
                  <c:v>523.6957644901697</c:v>
                </c:pt>
                <c:pt idx="9">
                  <c:v>424.4636907919348</c:v>
                </c:pt>
                <c:pt idx="10">
                  <c:v>408.0114512307458</c:v>
                </c:pt>
                <c:pt idx="11">
                  <c:v>400.6766997908434</c:v>
                </c:pt>
                <c:pt idx="12">
                  <c:v>400.2090380761515</c:v>
                </c:pt>
                <c:pt idx="13">
                  <c:v>392.3117829493779</c:v>
                </c:pt>
                <c:pt idx="14">
                  <c:v>358.01173388903476</c:v>
                </c:pt>
                <c:pt idx="15">
                  <c:v>306.44276022160886</c:v>
                </c:pt>
                <c:pt idx="16">
                  <c:v>302.37745126514693</c:v>
                </c:pt>
                <c:pt idx="17">
                  <c:v>299.7849301966163</c:v>
                </c:pt>
                <c:pt idx="18">
                  <c:v>293.53706123480123</c:v>
                </c:pt>
                <c:pt idx="19">
                  <c:v>284.6714949277128</c:v>
                </c:pt>
                <c:pt idx="20">
                  <c:v>270.9787646068428</c:v>
                </c:pt>
                <c:pt idx="21">
                  <c:v>233.97939743166123</c:v>
                </c:pt>
                <c:pt idx="22">
                  <c:v>218.03768841352522</c:v>
                </c:pt>
                <c:pt idx="23">
                  <c:v>217.13605809046402</c:v>
                </c:pt>
                <c:pt idx="24">
                  <c:v>204.35541630115588</c:v>
                </c:pt>
                <c:pt idx="25">
                  <c:v>183.8077864542545</c:v>
                </c:pt>
                <c:pt idx="26">
                  <c:v>183.6820300117265</c:v>
                </c:pt>
                <c:pt idx="27">
                  <c:v>182.28565598213405</c:v>
                </c:pt>
                <c:pt idx="28">
                  <c:v>178.4906961323052</c:v>
                </c:pt>
                <c:pt idx="29">
                  <c:v>176.86176910297158</c:v>
                </c:pt>
                <c:pt idx="30">
                  <c:v>174.86586056400287</c:v>
                </c:pt>
                <c:pt idx="31">
                  <c:v>169.53611193424928</c:v>
                </c:pt>
                <c:pt idx="32">
                  <c:v>167.2054782844782</c:v>
                </c:pt>
                <c:pt idx="33">
                  <c:v>162.64939119992565</c:v>
                </c:pt>
                <c:pt idx="34">
                  <c:v>160.1071020684918</c:v>
                </c:pt>
                <c:pt idx="35">
                  <c:v>158.90520671730138</c:v>
                </c:pt>
                <c:pt idx="36">
                  <c:v>156.44689249461683</c:v>
                </c:pt>
                <c:pt idx="37">
                  <c:v>156.25947540351487</c:v>
                </c:pt>
                <c:pt idx="38">
                  <c:v>154.19596232920023</c:v>
                </c:pt>
                <c:pt idx="39">
                  <c:v>147.9033851810484</c:v>
                </c:pt>
                <c:pt idx="40">
                  <c:v>142.6322359593675</c:v>
                </c:pt>
                <c:pt idx="41">
                  <c:v>140.91925136066433</c:v>
                </c:pt>
                <c:pt idx="42">
                  <c:v>140.32696606577542</c:v>
                </c:pt>
                <c:pt idx="43">
                  <c:v>138.94566626908403</c:v>
                </c:pt>
                <c:pt idx="44">
                  <c:v>138.44771068786488</c:v>
                </c:pt>
                <c:pt idx="45">
                  <c:v>120.58009314644941</c:v>
                </c:pt>
                <c:pt idx="46">
                  <c:v>118.04720433579466</c:v>
                </c:pt>
                <c:pt idx="47">
                  <c:v>117.53258557815154</c:v>
                </c:pt>
                <c:pt idx="48">
                  <c:v>117.20771003653236</c:v>
                </c:pt>
                <c:pt idx="49">
                  <c:v>113.96687714911053</c:v>
                </c:pt>
                <c:pt idx="50">
                  <c:v>113.62044407620391</c:v>
                </c:pt>
                <c:pt idx="51">
                  <c:v>113.21285909087806</c:v>
                </c:pt>
                <c:pt idx="52">
                  <c:v>111.85633706063734</c:v>
                </c:pt>
                <c:pt idx="53">
                  <c:v>111.09176010763558</c:v>
                </c:pt>
                <c:pt idx="54">
                  <c:v>110.96526567724676</c:v>
                </c:pt>
                <c:pt idx="55">
                  <c:v>109.57124956550315</c:v>
                </c:pt>
                <c:pt idx="56">
                  <c:v>107.0751016803907</c:v>
                </c:pt>
                <c:pt idx="57">
                  <c:v>106.6131091237129</c:v>
                </c:pt>
                <c:pt idx="58">
                  <c:v>106.14165618195139</c:v>
                </c:pt>
                <c:pt idx="59">
                  <c:v>105.58062577763519</c:v>
                </c:pt>
                <c:pt idx="60">
                  <c:v>102.19671855013671</c:v>
                </c:pt>
                <c:pt idx="61">
                  <c:v>101.46262587907701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普通外科</c:v>
                </c:pt>
                <c:pt idx="2">
                  <c:v>神经内科</c:v>
                </c:pt>
                <c:pt idx="3">
                  <c:v>消化内科</c:v>
                </c:pt>
                <c:pt idx="4">
                  <c:v>脑病二科</c:v>
                </c:pt>
                <c:pt idx="5">
                  <c:v>神经外科</c:v>
                </c:pt>
                <c:pt idx="6">
                  <c:v>推拿科</c:v>
                </c:pt>
                <c:pt idx="7">
                  <c:v>脊柱骨科</c:v>
                </c:pt>
                <c:pt idx="8">
                  <c:v>脑病三科</c:v>
                </c:pt>
                <c:pt idx="9">
                  <c:v>男科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美容皮肤科</c:v>
                </c:pt>
                <c:pt idx="13">
                  <c:v>肝病科</c:v>
                </c:pt>
                <c:pt idx="14">
                  <c:v>心病一科</c:v>
                </c:pt>
                <c:pt idx="15">
                  <c:v>关节骨科</c:v>
                </c:pt>
                <c:pt idx="16">
                  <c:v>小儿推拿科</c:v>
                </c:pt>
                <c:pt idx="17">
                  <c:v>心病二科</c:v>
                </c:pt>
                <c:pt idx="18">
                  <c:v>血液科</c:v>
                </c:pt>
                <c:pt idx="19">
                  <c:v>肝胆外科</c:v>
                </c:pt>
                <c:pt idx="20">
                  <c:v>中医经典科</c:v>
                </c:pt>
                <c:pt idx="21">
                  <c:v>泌尿外科</c:v>
                </c:pt>
                <c:pt idx="22">
                  <c:v>创伤骨科</c:v>
                </c:pt>
                <c:pt idx="23">
                  <c:v>脾胃病科</c:v>
                </c:pt>
                <c:pt idx="24">
                  <c:v>耳鼻喉科</c:v>
                </c:pt>
                <c:pt idx="25">
                  <c:v>肾病科</c:v>
                </c:pt>
                <c:pt idx="26">
                  <c:v>显微骨科</c:v>
                </c:pt>
                <c:pt idx="27">
                  <c:v>小儿骨科</c:v>
                </c:pt>
                <c:pt idx="28">
                  <c:v>脾胃科消化科合并</c:v>
                </c:pt>
                <c:pt idx="29">
                  <c:v>重症医学科</c:v>
                </c:pt>
                <c:pt idx="30">
                  <c:v>妇科</c:v>
                </c:pt>
                <c:pt idx="31">
                  <c:v>脑病一科</c:v>
                </c:pt>
                <c:pt idx="32">
                  <c:v>老年医学科</c:v>
                </c:pt>
                <c:pt idx="33">
                  <c:v>周围血管科</c:v>
                </c:pt>
                <c:pt idx="34">
                  <c:v>康复科</c:v>
                </c:pt>
                <c:pt idx="35">
                  <c:v>儿科</c:v>
                </c:pt>
                <c:pt idx="36">
                  <c:v>风湿病科</c:v>
                </c:pt>
                <c:pt idx="37">
                  <c:v>胸外科</c:v>
                </c:pt>
                <c:pt idx="38">
                  <c:v>针灸科</c:v>
                </c:pt>
                <c:pt idx="39">
                  <c:v>眼科</c:v>
                </c:pt>
                <c:pt idx="40">
                  <c:v>口腔科</c:v>
                </c:pt>
                <c:pt idx="41">
                  <c:v>治未病中心</c:v>
                </c:pt>
                <c:pt idx="42">
                  <c:v>内分泌科</c:v>
                </c:pt>
                <c:pt idx="43">
                  <c:v>东区重症医学科</c:v>
                </c:pt>
                <c:pt idx="44">
                  <c:v>综合内科</c:v>
                </c:pt>
                <c:pt idx="45">
                  <c:v>心血管内科</c:v>
                </c:pt>
                <c:pt idx="46">
                  <c:v>皮肤科</c:v>
                </c:pt>
                <c:pt idx="47">
                  <c:v>产科</c:v>
                </c:pt>
                <c:pt idx="48">
                  <c:v>运动损伤骨科</c:v>
                </c:pt>
                <c:pt idx="49">
                  <c:v>肾脏内科</c:v>
                </c:pt>
                <c:pt idx="50">
                  <c:v>妇科妇二科合并</c:v>
                </c:pt>
                <c:pt idx="51">
                  <c:v>心病三科</c:v>
                </c:pt>
                <c:pt idx="52">
                  <c:v>骨科</c:v>
                </c:pt>
                <c:pt idx="53">
                  <c:v>东区肾病科</c:v>
                </c:pt>
                <c:pt idx="54">
                  <c:v>乳腺甲状腺外科</c:v>
                </c:pt>
                <c:pt idx="55">
                  <c:v>微创骨科</c:v>
                </c:pt>
                <c:pt idx="56">
                  <c:v>心病四科</c:v>
                </c:pt>
                <c:pt idx="57">
                  <c:v>身心医学科</c:v>
                </c:pt>
                <c:pt idx="58">
                  <c:v>呼吸内科</c:v>
                </c:pt>
                <c:pt idx="59">
                  <c:v>中医外治中心</c:v>
                </c:pt>
                <c:pt idx="60">
                  <c:v>肛肠科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98.14537364164603</c:v>
                </c:pt>
                <c:pt idx="2">
                  <c:v>96.25715047369022</c:v>
                </c:pt>
                <c:pt idx="3">
                  <c:v>95.15773026167749</c:v>
                </c:pt>
                <c:pt idx="4">
                  <c:v>92.89128069676703</c:v>
                </c:pt>
                <c:pt idx="5">
                  <c:v>92.63067161570899</c:v>
                </c:pt>
                <c:pt idx="6">
                  <c:v>92.44767031027827</c:v>
                </c:pt>
                <c:pt idx="7">
                  <c:v>92.34120005285848</c:v>
                </c:pt>
                <c:pt idx="8">
                  <c:v>88.97638740898483</c:v>
                </c:pt>
                <c:pt idx="9">
                  <c:v>87.28515384553137</c:v>
                </c:pt>
                <c:pt idx="10">
                  <c:v>86.93549167785697</c:v>
                </c:pt>
                <c:pt idx="11">
                  <c:v>85.18977460878585</c:v>
                </c:pt>
                <c:pt idx="12">
                  <c:v>84.1050233746961</c:v>
                </c:pt>
                <c:pt idx="13">
                  <c:v>83.20005912927763</c:v>
                </c:pt>
                <c:pt idx="14">
                  <c:v>80.97393905797281</c:v>
                </c:pt>
                <c:pt idx="15">
                  <c:v>80.682511404925</c:v>
                </c:pt>
                <c:pt idx="16">
                  <c:v>79.71451451291864</c:v>
                </c:pt>
                <c:pt idx="17">
                  <c:v>79.6785445308953</c:v>
                </c:pt>
                <c:pt idx="18">
                  <c:v>74.97085484801455</c:v>
                </c:pt>
                <c:pt idx="19">
                  <c:v>74.82191006663335</c:v>
                </c:pt>
                <c:pt idx="20">
                  <c:v>74.72348734810853</c:v>
                </c:pt>
                <c:pt idx="21">
                  <c:v>74.05898974437899</c:v>
                </c:pt>
                <c:pt idx="22">
                  <c:v>73.73707784928388</c:v>
                </c:pt>
                <c:pt idx="23">
                  <c:v>72.37647409859333</c:v>
                </c:pt>
                <c:pt idx="24">
                  <c:v>71.58709158833621</c:v>
                </c:pt>
                <c:pt idx="25">
                  <c:v>68.20505798968404</c:v>
                </c:pt>
                <c:pt idx="26">
                  <c:v>65.598759831129</c:v>
                </c:pt>
                <c:pt idx="27">
                  <c:v>63.97812963865697</c:v>
                </c:pt>
                <c:pt idx="28">
                  <c:v>56.61252882596812</c:v>
                </c:pt>
                <c:pt idx="29">
                  <c:v>55.75476361573259</c:v>
                </c:pt>
                <c:pt idx="30">
                  <c:v>55.037833882413636</c:v>
                </c:pt>
                <c:pt idx="31">
                  <c:v>52.981394341490606</c:v>
                </c:pt>
                <c:pt idx="32">
                  <c:v>52.25810900718706</c:v>
                </c:pt>
                <c:pt idx="33">
                  <c:v>52.11001179972341</c:v>
                </c:pt>
                <c:pt idx="34">
                  <c:v>51.738068471287654</c:v>
                </c:pt>
                <c:pt idx="35">
                  <c:v>49.289993137608</c:v>
                </c:pt>
                <c:pt idx="36">
                  <c:v>48.72871309177134</c:v>
                </c:pt>
                <c:pt idx="37">
                  <c:v>47.73556245806314</c:v>
                </c:pt>
                <c:pt idx="38">
                  <c:v>45.78736002753479</c:v>
                </c:pt>
                <c:pt idx="39">
                  <c:v>44.37112005297068</c:v>
                </c:pt>
                <c:pt idx="40">
                  <c:v>43.63494538450456</c:v>
                </c:pt>
                <c:pt idx="41">
                  <c:v>42.02019596002202</c:v>
                </c:pt>
                <c:pt idx="42">
                  <c:v>35.32503552401498</c:v>
                </c:pt>
                <c:pt idx="43">
                  <c:v>32.60595658603154</c:v>
                </c:pt>
                <c:pt idx="44">
                  <c:v>32.0564522396132</c:v>
                </c:pt>
                <c:pt idx="45">
                  <c:v>29.93251047461638</c:v>
                </c:pt>
                <c:pt idx="46">
                  <c:v>26.54466755834082</c:v>
                </c:pt>
                <c:pt idx="47">
                  <c:v>25.10188180919275</c:v>
                </c:pt>
                <c:pt idx="48">
                  <c:v>25.061952180444933</c:v>
                </c:pt>
                <c:pt idx="49">
                  <c:v>23.827637572523155</c:v>
                </c:pt>
                <c:pt idx="50">
                  <c:v>23.616441985971722</c:v>
                </c:pt>
                <c:pt idx="51">
                  <c:v>20.0471250920208</c:v>
                </c:pt>
                <c:pt idx="52">
                  <c:v>17.491346839264608</c:v>
                </c:pt>
                <c:pt idx="53">
                  <c:v>16.77312029146032</c:v>
                </c:pt>
                <c:pt idx="54">
                  <c:v>16.017450257563336</c:v>
                </c:pt>
                <c:pt idx="55">
                  <c:v>14.476465990278964</c:v>
                </c:pt>
                <c:pt idx="56">
                  <c:v>13.210728049908793</c:v>
                </c:pt>
                <c:pt idx="57">
                  <c:v>12.566692341594067</c:v>
                </c:pt>
                <c:pt idx="58">
                  <c:v>9.624743648658374</c:v>
                </c:pt>
                <c:pt idx="59">
                  <c:v>9.529964841029637</c:v>
                </c:pt>
                <c:pt idx="60">
                  <c:v>2.7623730813108205</c:v>
                </c:pt>
                <c:pt idx="61">
                  <c:v>0.934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针灸科</c:v>
                </c:pt>
                <c:pt idx="2">
                  <c:v>呼吸内科</c:v>
                </c:pt>
                <c:pt idx="3">
                  <c:v>肾脏内科</c:v>
                </c:pt>
                <c:pt idx="4">
                  <c:v>风湿病科</c:v>
                </c:pt>
                <c:pt idx="5">
                  <c:v>微创骨科</c:v>
                </c:pt>
                <c:pt idx="6">
                  <c:v>脑病二科</c:v>
                </c:pt>
                <c:pt idx="7">
                  <c:v>骨科</c:v>
                </c:pt>
                <c:pt idx="8">
                  <c:v>中医经典科</c:v>
                </c:pt>
                <c:pt idx="9">
                  <c:v>显微骨科</c:v>
                </c:pt>
                <c:pt idx="10">
                  <c:v>重症医学科</c:v>
                </c:pt>
                <c:pt idx="11">
                  <c:v>运动损伤骨科</c:v>
                </c:pt>
                <c:pt idx="12">
                  <c:v>美容皮肤科</c:v>
                </c:pt>
                <c:pt idx="13">
                  <c:v>心病三科</c:v>
                </c:pt>
                <c:pt idx="14">
                  <c:v>东区重症医学科</c:v>
                </c:pt>
                <c:pt idx="15">
                  <c:v>西区重症医学科</c:v>
                </c:pt>
                <c:pt idx="16">
                  <c:v>心病一科</c:v>
                </c:pt>
                <c:pt idx="17">
                  <c:v>神经内科</c:v>
                </c:pt>
                <c:pt idx="18">
                  <c:v>内分泌科</c:v>
                </c:pt>
                <c:pt idx="19">
                  <c:v>肝胆外科</c:v>
                </c:pt>
                <c:pt idx="20">
                  <c:v>关节骨科</c:v>
                </c:pt>
                <c:pt idx="21">
                  <c:v>中医外治中心</c:v>
                </c:pt>
                <c:pt idx="22">
                  <c:v>肛肠科</c:v>
                </c:pt>
                <c:pt idx="23">
                  <c:v>心病四科</c:v>
                </c:pt>
                <c:pt idx="24">
                  <c:v>皮肤科</c:v>
                </c:pt>
                <c:pt idx="25">
                  <c:v>小儿推拿科</c:v>
                </c:pt>
                <c:pt idx="26">
                  <c:v>东区肾病科</c:v>
                </c:pt>
                <c:pt idx="27">
                  <c:v>肿瘤内科</c:v>
                </c:pt>
                <c:pt idx="28">
                  <c:v>脑病三科</c:v>
                </c:pt>
                <c:pt idx="29">
                  <c:v>身心医学科</c:v>
                </c:pt>
                <c:pt idx="30">
                  <c:v>老年医学科</c:v>
                </c:pt>
                <c:pt idx="31">
                  <c:v>产科</c:v>
                </c:pt>
                <c:pt idx="32">
                  <c:v>医院</c:v>
                </c:pt>
                <c:pt idx="33">
                  <c:v>消化内科</c:v>
                </c:pt>
                <c:pt idx="34">
                  <c:v>妇科妇二科合并</c:v>
                </c:pt>
                <c:pt idx="35">
                  <c:v>血液科</c:v>
                </c:pt>
                <c:pt idx="36">
                  <c:v>男科</c:v>
                </c:pt>
                <c:pt idx="37">
                  <c:v>脾胃科消化科合并</c:v>
                </c:pt>
                <c:pt idx="38">
                  <c:v>妇科</c:v>
                </c:pt>
                <c:pt idx="39">
                  <c:v>推拿科</c:v>
                </c:pt>
                <c:pt idx="40">
                  <c:v>心病二科</c:v>
                </c:pt>
                <c:pt idx="41">
                  <c:v>神经外科</c:v>
                </c:pt>
                <c:pt idx="42">
                  <c:v>治未病中心</c:v>
                </c:pt>
                <c:pt idx="43">
                  <c:v>肾病科</c:v>
                </c:pt>
                <c:pt idx="44">
                  <c:v>胸外科</c:v>
                </c:pt>
                <c:pt idx="45">
                  <c:v>肝病科</c:v>
                </c:pt>
                <c:pt idx="46">
                  <c:v>脑病一科</c:v>
                </c:pt>
                <c:pt idx="47">
                  <c:v>普通外科</c:v>
                </c:pt>
                <c:pt idx="48">
                  <c:v>创伤骨科</c:v>
                </c:pt>
                <c:pt idx="49">
                  <c:v>心血管内科</c:v>
                </c:pt>
                <c:pt idx="50">
                  <c:v>小儿骨科</c:v>
                </c:pt>
                <c:pt idx="51">
                  <c:v>口腔科</c:v>
                </c:pt>
                <c:pt idx="52">
                  <c:v>儿科</c:v>
                </c:pt>
                <c:pt idx="53">
                  <c:v>脊柱骨科</c:v>
                </c:pt>
                <c:pt idx="54">
                  <c:v>乳腺甲状腺外科</c:v>
                </c:pt>
                <c:pt idx="55">
                  <c:v>脾胃病科</c:v>
                </c:pt>
                <c:pt idx="56">
                  <c:v>耳鼻喉科</c:v>
                </c:pt>
                <c:pt idx="57">
                  <c:v>周围血管科</c:v>
                </c:pt>
                <c:pt idx="58">
                  <c:v>妇二科</c:v>
                </c:pt>
                <c:pt idx="59">
                  <c:v>泌尿外科</c:v>
                </c:pt>
                <c:pt idx="60">
                  <c:v>综合内科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98.15188686700407</c:v>
                </c:pt>
                <c:pt idx="1">
                  <c:v>97.4491110361875</c:v>
                </c:pt>
                <c:pt idx="2">
                  <c:v>97.21453214559448</c:v>
                </c:pt>
                <c:pt idx="3">
                  <c:v>96.8641613468551</c:v>
                </c:pt>
                <c:pt idx="4">
                  <c:v>94.90279908395452</c:v>
                </c:pt>
                <c:pt idx="5">
                  <c:v>90.77261481678343</c:v>
                </c:pt>
                <c:pt idx="6">
                  <c:v>89.87303821972867</c:v>
                </c:pt>
                <c:pt idx="7">
                  <c:v>84.4238458227037</c:v>
                </c:pt>
                <c:pt idx="8">
                  <c:v>83.31877925290392</c:v>
                </c:pt>
                <c:pt idx="9">
                  <c:v>79.44480994422311</c:v>
                </c:pt>
                <c:pt idx="10">
                  <c:v>79.13364571915022</c:v>
                </c:pt>
                <c:pt idx="11">
                  <c:v>77.00336478813672</c:v>
                </c:pt>
                <c:pt idx="12">
                  <c:v>76.3897654080931</c:v>
                </c:pt>
                <c:pt idx="13">
                  <c:v>73.59619579428131</c:v>
                </c:pt>
                <c:pt idx="14">
                  <c:v>72.49086283123036</c:v>
                </c:pt>
                <c:pt idx="15">
                  <c:v>71.74130756060266</c:v>
                </c:pt>
                <c:pt idx="16">
                  <c:v>67.76608573957242</c:v>
                </c:pt>
                <c:pt idx="17">
                  <c:v>66.78799154665546</c:v>
                </c:pt>
                <c:pt idx="18">
                  <c:v>65.8947321416651</c:v>
                </c:pt>
                <c:pt idx="19">
                  <c:v>64.26624860998598</c:v>
                </c:pt>
                <c:pt idx="20">
                  <c:v>62.52880813622244</c:v>
                </c:pt>
                <c:pt idx="21">
                  <c:v>60.35966645864206</c:v>
                </c:pt>
                <c:pt idx="22">
                  <c:v>57.9499064012515</c:v>
                </c:pt>
                <c:pt idx="23">
                  <c:v>57.51982483340588</c:v>
                </c:pt>
                <c:pt idx="24">
                  <c:v>56.117668030754416</c:v>
                </c:pt>
                <c:pt idx="25">
                  <c:v>55.64450886637529</c:v>
                </c:pt>
                <c:pt idx="26">
                  <c:v>54.874492674445754</c:v>
                </c:pt>
                <c:pt idx="27">
                  <c:v>52.14272695923228</c:v>
                </c:pt>
                <c:pt idx="28">
                  <c:v>51.85270008794938</c:v>
                </c:pt>
                <c:pt idx="29">
                  <c:v>51.74158802676612</c:v>
                </c:pt>
                <c:pt idx="30">
                  <c:v>48.70516341106883</c:v>
                </c:pt>
                <c:pt idx="31">
                  <c:v>47.91471413862132</c:v>
                </c:pt>
                <c:pt idx="32">
                  <c:v>45.238272041899585</c:v>
                </c:pt>
                <c:pt idx="33">
                  <c:v>42.94841616864349</c:v>
                </c:pt>
                <c:pt idx="34">
                  <c:v>42.187487916758926</c:v>
                </c:pt>
                <c:pt idx="35">
                  <c:v>40.89223925910079</c:v>
                </c:pt>
                <c:pt idx="36">
                  <c:v>39.214369246682445</c:v>
                </c:pt>
                <c:pt idx="37">
                  <c:v>32.90141880932249</c:v>
                </c:pt>
                <c:pt idx="38">
                  <c:v>29.152591957526575</c:v>
                </c:pt>
                <c:pt idx="39">
                  <c:v>26.820376164287275</c:v>
                </c:pt>
                <c:pt idx="40">
                  <c:v>24.79182193648064</c:v>
                </c:pt>
                <c:pt idx="41">
                  <c:v>24.287276864777894</c:v>
                </c:pt>
                <c:pt idx="42">
                  <c:v>23.545165168168758</c:v>
                </c:pt>
                <c:pt idx="43">
                  <c:v>23.155752915042527</c:v>
                </c:pt>
                <c:pt idx="44">
                  <c:v>22.839697083863197</c:v>
                </c:pt>
                <c:pt idx="45">
                  <c:v>22.456242849703443</c:v>
                </c:pt>
                <c:pt idx="46">
                  <c:v>18.348610013304235</c:v>
                </c:pt>
                <c:pt idx="47">
                  <c:v>16.623568479111796</c:v>
                </c:pt>
                <c:pt idx="48">
                  <c:v>15.255647737090339</c:v>
                </c:pt>
                <c:pt idx="49">
                  <c:v>14.76840720233399</c:v>
                </c:pt>
                <c:pt idx="50">
                  <c:v>14.619629246873412</c:v>
                </c:pt>
                <c:pt idx="51">
                  <c:v>12.980079816937163</c:v>
                </c:pt>
                <c:pt idx="52">
                  <c:v>11.466155938885002</c:v>
                </c:pt>
                <c:pt idx="53">
                  <c:v>10.356470327272248</c:v>
                </c:pt>
                <c:pt idx="54">
                  <c:v>9.867082570261697</c:v>
                </c:pt>
                <c:pt idx="55">
                  <c:v>7.59485702024405</c:v>
                </c:pt>
                <c:pt idx="56">
                  <c:v>6.89943025420281</c:v>
                </c:pt>
                <c:pt idx="57">
                  <c:v>6.828506966289649</c:v>
                </c:pt>
                <c:pt idx="58">
                  <c:v>3.1815289915243072</c:v>
                </c:pt>
                <c:pt idx="59">
                  <c:v>1.5281853877124885</c:v>
                </c:pt>
                <c:pt idx="60">
                  <c:v>1.4802065864449654</c:v>
                </c:pt>
                <c:pt idx="61">
                  <c:v>1.3825095179528013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内分泌科</c:v>
                </c:pt>
                <c:pt idx="2">
                  <c:v>风湿病科</c:v>
                </c:pt>
                <c:pt idx="3">
                  <c:v>男科</c:v>
                </c:pt>
                <c:pt idx="4">
                  <c:v>耳鼻喉科</c:v>
                </c:pt>
                <c:pt idx="5">
                  <c:v>推拿科</c:v>
                </c:pt>
                <c:pt idx="6">
                  <c:v>肝病科</c:v>
                </c:pt>
                <c:pt idx="7">
                  <c:v>皮肤科</c:v>
                </c:pt>
                <c:pt idx="8">
                  <c:v>胸外科</c:v>
                </c:pt>
                <c:pt idx="9">
                  <c:v>康复科</c:v>
                </c:pt>
                <c:pt idx="10">
                  <c:v>产科</c:v>
                </c:pt>
                <c:pt idx="11">
                  <c:v>周围血管科</c:v>
                </c:pt>
                <c:pt idx="12">
                  <c:v>神经内科</c:v>
                </c:pt>
                <c:pt idx="13">
                  <c:v>心病一科</c:v>
                </c:pt>
                <c:pt idx="14">
                  <c:v>肿瘤内科</c:v>
                </c:pt>
                <c:pt idx="15">
                  <c:v>普通外科</c:v>
                </c:pt>
                <c:pt idx="16">
                  <c:v>小儿推拿科</c:v>
                </c:pt>
                <c:pt idx="17">
                  <c:v>妇科妇二科合并</c:v>
                </c:pt>
                <c:pt idx="18">
                  <c:v>关节骨科</c:v>
                </c:pt>
                <c:pt idx="19">
                  <c:v>妇二科</c:v>
                </c:pt>
                <c:pt idx="20">
                  <c:v>脑病一科</c:v>
                </c:pt>
                <c:pt idx="21">
                  <c:v>泌尿外科</c:v>
                </c:pt>
                <c:pt idx="22">
                  <c:v>运动损伤骨科</c:v>
                </c:pt>
                <c:pt idx="23">
                  <c:v>肾脏内科</c:v>
                </c:pt>
                <c:pt idx="24">
                  <c:v>肝胆外科</c:v>
                </c:pt>
                <c:pt idx="25">
                  <c:v>骨科</c:v>
                </c:pt>
                <c:pt idx="26">
                  <c:v>重症医学科</c:v>
                </c:pt>
                <c:pt idx="27">
                  <c:v>妇科</c:v>
                </c:pt>
                <c:pt idx="28">
                  <c:v>神经外科</c:v>
                </c:pt>
                <c:pt idx="29">
                  <c:v>医院</c:v>
                </c:pt>
                <c:pt idx="30">
                  <c:v>老年医学科</c:v>
                </c:pt>
                <c:pt idx="31">
                  <c:v>中医外治中心</c:v>
                </c:pt>
                <c:pt idx="32">
                  <c:v>儿科</c:v>
                </c:pt>
                <c:pt idx="33">
                  <c:v>脑病二科</c:v>
                </c:pt>
                <c:pt idx="34">
                  <c:v>肾病科</c:v>
                </c:pt>
                <c:pt idx="35">
                  <c:v>脾胃病科</c:v>
                </c:pt>
                <c:pt idx="36">
                  <c:v>中医经典科</c:v>
                </c:pt>
                <c:pt idx="37">
                  <c:v>显微骨科</c:v>
                </c:pt>
                <c:pt idx="38">
                  <c:v>小儿骨科</c:v>
                </c:pt>
                <c:pt idx="39">
                  <c:v>心病三科</c:v>
                </c:pt>
                <c:pt idx="40">
                  <c:v>血液科</c:v>
                </c:pt>
                <c:pt idx="41">
                  <c:v>眼科</c:v>
                </c:pt>
                <c:pt idx="42">
                  <c:v>乳腺甲状腺外科</c:v>
                </c:pt>
                <c:pt idx="43">
                  <c:v>创伤骨科</c:v>
                </c:pt>
                <c:pt idx="44">
                  <c:v>东区重症医学科</c:v>
                </c:pt>
                <c:pt idx="45">
                  <c:v>美容皮肤科</c:v>
                </c:pt>
                <c:pt idx="46">
                  <c:v>微创骨科</c:v>
                </c:pt>
                <c:pt idx="47">
                  <c:v>脊柱骨科</c:v>
                </c:pt>
                <c:pt idx="48">
                  <c:v>呼吸内科</c:v>
                </c:pt>
                <c:pt idx="49">
                  <c:v>心血管内科</c:v>
                </c:pt>
                <c:pt idx="50">
                  <c:v>综合内科</c:v>
                </c:pt>
                <c:pt idx="51">
                  <c:v>口腔科</c:v>
                </c:pt>
                <c:pt idx="52">
                  <c:v>东区肾病科</c:v>
                </c:pt>
                <c:pt idx="53">
                  <c:v>消化内科</c:v>
                </c:pt>
                <c:pt idx="54">
                  <c:v>身心医学科</c:v>
                </c:pt>
                <c:pt idx="55">
                  <c:v>脾胃科消化科合并</c:v>
                </c:pt>
                <c:pt idx="56">
                  <c:v>心病四科</c:v>
                </c:pt>
                <c:pt idx="57">
                  <c:v>治未病中心</c:v>
                </c:pt>
                <c:pt idx="58">
                  <c:v>针灸科</c:v>
                </c:pt>
                <c:pt idx="59">
                  <c:v>脑病三科</c:v>
                </c:pt>
                <c:pt idx="60">
                  <c:v>西区重症医学科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99.42935093966905</c:v>
                </c:pt>
                <c:pt idx="1">
                  <c:v>96.62550305669555</c:v>
                </c:pt>
                <c:pt idx="2">
                  <c:v>95.72374456832374</c:v>
                </c:pt>
                <c:pt idx="3">
                  <c:v>95.46008359725148</c:v>
                </c:pt>
                <c:pt idx="4">
                  <c:v>91.10485065632155</c:v>
                </c:pt>
                <c:pt idx="5">
                  <c:v>89.49976561111627</c:v>
                </c:pt>
                <c:pt idx="6">
                  <c:v>85.84677249167834</c:v>
                </c:pt>
                <c:pt idx="7">
                  <c:v>85.493438105921</c:v>
                </c:pt>
                <c:pt idx="8">
                  <c:v>82.8401045129711</c:v>
                </c:pt>
                <c:pt idx="9">
                  <c:v>81.82178268975338</c:v>
                </c:pt>
                <c:pt idx="10">
                  <c:v>80.37055201907329</c:v>
                </c:pt>
                <c:pt idx="11">
                  <c:v>77.4023703947267</c:v>
                </c:pt>
                <c:pt idx="12">
                  <c:v>74.40903508272791</c:v>
                </c:pt>
                <c:pt idx="13">
                  <c:v>72.25278737059884</c:v>
                </c:pt>
                <c:pt idx="14">
                  <c:v>69.66187158767194</c:v>
                </c:pt>
                <c:pt idx="15">
                  <c:v>65.82597248605701</c:v>
                </c:pt>
                <c:pt idx="16">
                  <c:v>64.1072564875513</c:v>
                </c:pt>
                <c:pt idx="17">
                  <c:v>62.337007543532266</c:v>
                </c:pt>
                <c:pt idx="18">
                  <c:v>61.84466685069285</c:v>
                </c:pt>
                <c:pt idx="19">
                  <c:v>60.65799369099902</c:v>
                </c:pt>
                <c:pt idx="20">
                  <c:v>60.31720250585042</c:v>
                </c:pt>
                <c:pt idx="21">
                  <c:v>58.8103986208425</c:v>
                </c:pt>
                <c:pt idx="22">
                  <c:v>55.466106880509436</c:v>
                </c:pt>
                <c:pt idx="23">
                  <c:v>54.941791531391424</c:v>
                </c:pt>
                <c:pt idx="24">
                  <c:v>54.48936788195666</c:v>
                </c:pt>
                <c:pt idx="25">
                  <c:v>53.69660402487997</c:v>
                </c:pt>
                <c:pt idx="26">
                  <c:v>52.64294895498543</c:v>
                </c:pt>
                <c:pt idx="27">
                  <c:v>50.78108703261353</c:v>
                </c:pt>
                <c:pt idx="28">
                  <c:v>49.93730786035797</c:v>
                </c:pt>
                <c:pt idx="29">
                  <c:v>48.8778119666488</c:v>
                </c:pt>
                <c:pt idx="30">
                  <c:v>44.31896485082132</c:v>
                </c:pt>
                <c:pt idx="31">
                  <c:v>43.95462427899608</c:v>
                </c:pt>
                <c:pt idx="32">
                  <c:v>41.14644383316646</c:v>
                </c:pt>
                <c:pt idx="33">
                  <c:v>40.89233420384515</c:v>
                </c:pt>
                <c:pt idx="34">
                  <c:v>39.752758497267315</c:v>
                </c:pt>
                <c:pt idx="35">
                  <c:v>38.547534730179024</c:v>
                </c:pt>
                <c:pt idx="36">
                  <c:v>35.312818061905894</c:v>
                </c:pt>
                <c:pt idx="37">
                  <c:v>33.577334720408516</c:v>
                </c:pt>
                <c:pt idx="38">
                  <c:v>30.64476338557336</c:v>
                </c:pt>
                <c:pt idx="39">
                  <c:v>27.81031159401779</c:v>
                </c:pt>
                <c:pt idx="40">
                  <c:v>27.460417142582337</c:v>
                </c:pt>
                <c:pt idx="41">
                  <c:v>26.348913686061938</c:v>
                </c:pt>
                <c:pt idx="42">
                  <c:v>25.953103098994347</c:v>
                </c:pt>
                <c:pt idx="43">
                  <c:v>24.594319152621935</c:v>
                </c:pt>
                <c:pt idx="44">
                  <c:v>21.67543783578867</c:v>
                </c:pt>
                <c:pt idx="45">
                  <c:v>20.506477193995142</c:v>
                </c:pt>
                <c:pt idx="46">
                  <c:v>17.487700123569283</c:v>
                </c:pt>
                <c:pt idx="47">
                  <c:v>16.47153783155271</c:v>
                </c:pt>
                <c:pt idx="48">
                  <c:v>14.58044619435286</c:v>
                </c:pt>
                <c:pt idx="49">
                  <c:v>14.328530965292252</c:v>
                </c:pt>
                <c:pt idx="50">
                  <c:v>12.604946276934736</c:v>
                </c:pt>
                <c:pt idx="51">
                  <c:v>11.469390586921069</c:v>
                </c:pt>
                <c:pt idx="52">
                  <c:v>10.342904604058045</c:v>
                </c:pt>
                <c:pt idx="53">
                  <c:v>9.003024850430563</c:v>
                </c:pt>
                <c:pt idx="54">
                  <c:v>8.23657984552022</c:v>
                </c:pt>
                <c:pt idx="55">
                  <c:v>6.658539451786538</c:v>
                </c:pt>
                <c:pt idx="56">
                  <c:v>6.2747064265396</c:v>
                </c:pt>
                <c:pt idx="57">
                  <c:v>4.886766177913859</c:v>
                </c:pt>
                <c:pt idx="58">
                  <c:v>3.519346611853824</c:v>
                </c:pt>
                <c:pt idx="59">
                  <c:v>3.3034301603347194</c:v>
                </c:pt>
                <c:pt idx="60">
                  <c:v>2.2648798460010555</c:v>
                </c:pt>
                <c:pt idx="61">
                  <c:v>1.2398166751161233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普通外科</c:v>
                </c:pt>
                <c:pt idx="2">
                  <c:v>中医外治中心</c:v>
                </c:pt>
                <c:pt idx="3">
                  <c:v>脾胃病科</c:v>
                </c:pt>
                <c:pt idx="4">
                  <c:v>关节骨科</c:v>
                </c:pt>
                <c:pt idx="5">
                  <c:v>肛肠科</c:v>
                </c:pt>
                <c:pt idx="6">
                  <c:v>康复科</c:v>
                </c:pt>
                <c:pt idx="7">
                  <c:v>风湿病科</c:v>
                </c:pt>
                <c:pt idx="8">
                  <c:v>耳鼻喉科</c:v>
                </c:pt>
                <c:pt idx="9">
                  <c:v>肝病科</c:v>
                </c:pt>
                <c:pt idx="10">
                  <c:v>神经外科</c:v>
                </c:pt>
                <c:pt idx="11">
                  <c:v>泌尿外科</c:v>
                </c:pt>
                <c:pt idx="12">
                  <c:v>肾脏内科</c:v>
                </c:pt>
                <c:pt idx="13">
                  <c:v>心血管内科</c:v>
                </c:pt>
                <c:pt idx="14">
                  <c:v>中医经典科</c:v>
                </c:pt>
                <c:pt idx="15">
                  <c:v>儿科</c:v>
                </c:pt>
                <c:pt idx="16">
                  <c:v>运动损伤骨科</c:v>
                </c:pt>
                <c:pt idx="17">
                  <c:v>老年医学科</c:v>
                </c:pt>
                <c:pt idx="18">
                  <c:v>心病一科</c:v>
                </c:pt>
                <c:pt idx="19">
                  <c:v>消化内科</c:v>
                </c:pt>
                <c:pt idx="20">
                  <c:v>推拿科</c:v>
                </c:pt>
                <c:pt idx="21">
                  <c:v>心病三科</c:v>
                </c:pt>
                <c:pt idx="22">
                  <c:v>血液科</c:v>
                </c:pt>
                <c:pt idx="23">
                  <c:v>胸外科</c:v>
                </c:pt>
                <c:pt idx="24">
                  <c:v>皮肤科</c:v>
                </c:pt>
                <c:pt idx="25">
                  <c:v>脑病二科</c:v>
                </c:pt>
                <c:pt idx="26">
                  <c:v>东区肾病科</c:v>
                </c:pt>
                <c:pt idx="27">
                  <c:v>眼科</c:v>
                </c:pt>
                <c:pt idx="28">
                  <c:v>肿瘤内科</c:v>
                </c:pt>
                <c:pt idx="29">
                  <c:v>创伤骨科</c:v>
                </c:pt>
                <c:pt idx="30">
                  <c:v>产科</c:v>
                </c:pt>
                <c:pt idx="31">
                  <c:v>周围血管科</c:v>
                </c:pt>
                <c:pt idx="32">
                  <c:v>东区重症医学科</c:v>
                </c:pt>
                <c:pt idx="33">
                  <c:v>乳腺甲状腺外科</c:v>
                </c:pt>
                <c:pt idx="34">
                  <c:v>口腔科</c:v>
                </c:pt>
                <c:pt idx="35">
                  <c:v>显微骨科</c:v>
                </c:pt>
                <c:pt idx="36">
                  <c:v>治未病中心</c:v>
                </c:pt>
                <c:pt idx="37">
                  <c:v>脑病一科</c:v>
                </c:pt>
                <c:pt idx="38">
                  <c:v>小儿骨科</c:v>
                </c:pt>
                <c:pt idx="39">
                  <c:v>心病四科</c:v>
                </c:pt>
                <c:pt idx="40">
                  <c:v>妇科</c:v>
                </c:pt>
                <c:pt idx="41">
                  <c:v>肝胆外科</c:v>
                </c:pt>
                <c:pt idx="42">
                  <c:v>肾病科</c:v>
                </c:pt>
                <c:pt idx="43">
                  <c:v>小儿推拿科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神经内科</c:v>
                </c:pt>
                <c:pt idx="47">
                  <c:v>妇科妇二科合并</c:v>
                </c:pt>
                <c:pt idx="48">
                  <c:v>骨科</c:v>
                </c:pt>
                <c:pt idx="49">
                  <c:v>西区重症医学科</c:v>
                </c:pt>
                <c:pt idx="50">
                  <c:v>针灸科</c:v>
                </c:pt>
                <c:pt idx="51">
                  <c:v>脊柱骨科</c:v>
                </c:pt>
                <c:pt idx="52">
                  <c:v>美容皮肤科</c:v>
                </c:pt>
                <c:pt idx="53">
                  <c:v>身心医学科</c:v>
                </c:pt>
                <c:pt idx="54">
                  <c:v>脾胃科消化科合并</c:v>
                </c:pt>
                <c:pt idx="55">
                  <c:v>脑病三科</c:v>
                </c:pt>
                <c:pt idx="56">
                  <c:v>重症医学科</c:v>
                </c:pt>
                <c:pt idx="57">
                  <c:v>内分泌科</c:v>
                </c:pt>
                <c:pt idx="58">
                  <c:v>综合内科</c:v>
                </c:pt>
                <c:pt idx="59">
                  <c:v>呼吸内科</c:v>
                </c:pt>
                <c:pt idx="60">
                  <c:v>心病二科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97.23590615431502</c:v>
                </c:pt>
                <c:pt idx="2">
                  <c:v>95.79681107821521</c:v>
                </c:pt>
                <c:pt idx="3">
                  <c:v>92.32228284722247</c:v>
                </c:pt>
                <c:pt idx="4">
                  <c:v>92.106274308978</c:v>
                </c:pt>
                <c:pt idx="5">
                  <c:v>91.61928658419725</c:v>
                </c:pt>
                <c:pt idx="6">
                  <c:v>91.53600537940189</c:v>
                </c:pt>
                <c:pt idx="7">
                  <c:v>90.51333292876747</c:v>
                </c:pt>
                <c:pt idx="8">
                  <c:v>87.72490889127916</c:v>
                </c:pt>
                <c:pt idx="9">
                  <c:v>86.69934510948596</c:v>
                </c:pt>
                <c:pt idx="10">
                  <c:v>85.78169571807977</c:v>
                </c:pt>
                <c:pt idx="11">
                  <c:v>84.53173942428351</c:v>
                </c:pt>
                <c:pt idx="12">
                  <c:v>83.83255136159696</c:v>
                </c:pt>
                <c:pt idx="13">
                  <c:v>83.8122179940236</c:v>
                </c:pt>
                <c:pt idx="14">
                  <c:v>83.75927341799665</c:v>
                </c:pt>
                <c:pt idx="15">
                  <c:v>82.89302158189933</c:v>
                </c:pt>
                <c:pt idx="16">
                  <c:v>80.2252673364965</c:v>
                </c:pt>
                <c:pt idx="17">
                  <c:v>79.03304900108306</c:v>
                </c:pt>
                <c:pt idx="18">
                  <c:v>77.78479551035902</c:v>
                </c:pt>
                <c:pt idx="19">
                  <c:v>76.52348292913013</c:v>
                </c:pt>
                <c:pt idx="20">
                  <c:v>75.41937997997036</c:v>
                </c:pt>
                <c:pt idx="21">
                  <c:v>70.82509579152931</c:v>
                </c:pt>
                <c:pt idx="22">
                  <c:v>69.02412647746361</c:v>
                </c:pt>
                <c:pt idx="23">
                  <c:v>68.87395474777273</c:v>
                </c:pt>
                <c:pt idx="24">
                  <c:v>65.65115311974414</c:v>
                </c:pt>
                <c:pt idx="25">
                  <c:v>59.53310712924525</c:v>
                </c:pt>
                <c:pt idx="26">
                  <c:v>57.76308791791819</c:v>
                </c:pt>
                <c:pt idx="27">
                  <c:v>56.903747925064</c:v>
                </c:pt>
                <c:pt idx="28">
                  <c:v>56.04523013780291</c:v>
                </c:pt>
                <c:pt idx="29">
                  <c:v>53.9235558427352</c:v>
                </c:pt>
                <c:pt idx="30">
                  <c:v>52.87194831500969</c:v>
                </c:pt>
                <c:pt idx="31">
                  <c:v>52.45334700320962</c:v>
                </c:pt>
                <c:pt idx="32">
                  <c:v>50.97603579688158</c:v>
                </c:pt>
                <c:pt idx="33">
                  <c:v>49.538895174263565</c:v>
                </c:pt>
                <c:pt idx="34">
                  <c:v>49.45409805502218</c:v>
                </c:pt>
                <c:pt idx="35">
                  <c:v>48.78809989684606</c:v>
                </c:pt>
                <c:pt idx="36">
                  <c:v>48.785201066646515</c:v>
                </c:pt>
                <c:pt idx="37">
                  <c:v>44.649985583038315</c:v>
                </c:pt>
                <c:pt idx="38">
                  <c:v>43.56722959403476</c:v>
                </c:pt>
                <c:pt idx="39">
                  <c:v>38.741987484465106</c:v>
                </c:pt>
                <c:pt idx="40">
                  <c:v>37.93771251172108</c:v>
                </c:pt>
                <c:pt idx="41">
                  <c:v>36.80312696969576</c:v>
                </c:pt>
                <c:pt idx="42">
                  <c:v>32.55795153904506</c:v>
                </c:pt>
                <c:pt idx="43">
                  <c:v>31.861164981235582</c:v>
                </c:pt>
                <c:pt idx="44">
                  <c:v>31.79803958736646</c:v>
                </c:pt>
                <c:pt idx="45">
                  <c:v>31.60412442636588</c:v>
                </c:pt>
                <c:pt idx="46">
                  <c:v>30.716218228070815</c:v>
                </c:pt>
                <c:pt idx="47">
                  <c:v>28.52691199400951</c:v>
                </c:pt>
                <c:pt idx="48">
                  <c:v>27.466286763361893</c:v>
                </c:pt>
                <c:pt idx="49">
                  <c:v>26.552146422663988</c:v>
                </c:pt>
                <c:pt idx="50">
                  <c:v>24.80132682616569</c:v>
                </c:pt>
                <c:pt idx="51">
                  <c:v>22.470272507017874</c:v>
                </c:pt>
                <c:pt idx="52">
                  <c:v>18.4400499336099</c:v>
                </c:pt>
                <c:pt idx="53">
                  <c:v>18.409364355603582</c:v>
                </c:pt>
                <c:pt idx="54">
                  <c:v>18.392590688101194</c:v>
                </c:pt>
                <c:pt idx="55">
                  <c:v>16.16731934239941</c:v>
                </c:pt>
                <c:pt idx="56">
                  <c:v>15.921834179009629</c:v>
                </c:pt>
                <c:pt idx="57">
                  <c:v>13.570947456020475</c:v>
                </c:pt>
                <c:pt idx="58">
                  <c:v>13.452405158590983</c:v>
                </c:pt>
                <c:pt idx="59">
                  <c:v>11.77396198704532</c:v>
                </c:pt>
                <c:pt idx="60">
                  <c:v>9.562170296004721</c:v>
                </c:pt>
                <c:pt idx="61">
                  <c:v>0.9747888645605249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风湿病科</c:v>
                </c:pt>
                <c:pt idx="2">
                  <c:v>综合内科</c:v>
                </c:pt>
                <c:pt idx="3">
                  <c:v>男科</c:v>
                </c:pt>
                <c:pt idx="4">
                  <c:v>肿瘤内科</c:v>
                </c:pt>
                <c:pt idx="5">
                  <c:v>耳鼻喉科</c:v>
                </c:pt>
                <c:pt idx="6">
                  <c:v>创伤骨科</c:v>
                </c:pt>
                <c:pt idx="7">
                  <c:v>中医经典科</c:v>
                </c:pt>
                <c:pt idx="8">
                  <c:v>心血管内科</c:v>
                </c:pt>
                <c:pt idx="9">
                  <c:v>脊柱骨科</c:v>
                </c:pt>
                <c:pt idx="10">
                  <c:v>心病三科</c:v>
                </c:pt>
                <c:pt idx="11">
                  <c:v>心病二科</c:v>
                </c:pt>
                <c:pt idx="12">
                  <c:v>乳腺甲状腺外科</c:v>
                </c:pt>
                <c:pt idx="13">
                  <c:v>周围血管科</c:v>
                </c:pt>
                <c:pt idx="14">
                  <c:v>皮肤科</c:v>
                </c:pt>
                <c:pt idx="15">
                  <c:v>产科</c:v>
                </c:pt>
                <c:pt idx="16">
                  <c:v>眼科</c:v>
                </c:pt>
                <c:pt idx="17">
                  <c:v>东区肾病科</c:v>
                </c:pt>
                <c:pt idx="18">
                  <c:v>脑病三科</c:v>
                </c:pt>
                <c:pt idx="19">
                  <c:v>显微骨科</c:v>
                </c:pt>
                <c:pt idx="20">
                  <c:v>医院</c:v>
                </c:pt>
                <c:pt idx="21">
                  <c:v>呼吸内科</c:v>
                </c:pt>
                <c:pt idx="22">
                  <c:v>妇科妇二科合并</c:v>
                </c:pt>
                <c:pt idx="23">
                  <c:v>心病四科</c:v>
                </c:pt>
                <c:pt idx="24">
                  <c:v>口腔科</c:v>
                </c:pt>
                <c:pt idx="25">
                  <c:v>身心医学科</c:v>
                </c:pt>
                <c:pt idx="26">
                  <c:v>脾胃科消化科合并</c:v>
                </c:pt>
                <c:pt idx="27">
                  <c:v>普通外科</c:v>
                </c:pt>
                <c:pt idx="28">
                  <c:v>妇科</c:v>
                </c:pt>
                <c:pt idx="29">
                  <c:v>胸外科</c:v>
                </c:pt>
                <c:pt idx="30">
                  <c:v>康复科</c:v>
                </c:pt>
                <c:pt idx="31">
                  <c:v>小儿推拿科</c:v>
                </c:pt>
                <c:pt idx="32">
                  <c:v>骨科</c:v>
                </c:pt>
                <c:pt idx="33">
                  <c:v>泌尿外科</c:v>
                </c:pt>
                <c:pt idx="34">
                  <c:v>内分泌科</c:v>
                </c:pt>
                <c:pt idx="35">
                  <c:v>脑病一科</c:v>
                </c:pt>
                <c:pt idx="36">
                  <c:v>美容皮肤科</c:v>
                </c:pt>
                <c:pt idx="37">
                  <c:v>肾脏内科</c:v>
                </c:pt>
                <c:pt idx="38">
                  <c:v>治未病中心</c:v>
                </c:pt>
                <c:pt idx="39">
                  <c:v>消化内科</c:v>
                </c:pt>
                <c:pt idx="40">
                  <c:v>老年医学科</c:v>
                </c:pt>
                <c:pt idx="41">
                  <c:v>心病一科</c:v>
                </c:pt>
                <c:pt idx="42">
                  <c:v>针灸科</c:v>
                </c:pt>
                <c:pt idx="43">
                  <c:v>血液科</c:v>
                </c:pt>
                <c:pt idx="44">
                  <c:v>妇二科</c:v>
                </c:pt>
                <c:pt idx="45">
                  <c:v>推拿科</c:v>
                </c:pt>
                <c:pt idx="46">
                  <c:v>东区重症医学科</c:v>
                </c:pt>
                <c:pt idx="47">
                  <c:v>肝病科</c:v>
                </c:pt>
                <c:pt idx="48">
                  <c:v>运动损伤骨科</c:v>
                </c:pt>
                <c:pt idx="49">
                  <c:v>关节骨科</c:v>
                </c:pt>
                <c:pt idx="50">
                  <c:v>肛肠科</c:v>
                </c:pt>
                <c:pt idx="51">
                  <c:v>小儿骨科</c:v>
                </c:pt>
                <c:pt idx="52">
                  <c:v>儿科</c:v>
                </c:pt>
                <c:pt idx="53">
                  <c:v>肝胆外科</c:v>
                </c:pt>
                <c:pt idx="54">
                  <c:v>中医外治中心</c:v>
                </c:pt>
                <c:pt idx="55">
                  <c:v>神经外科</c:v>
                </c:pt>
                <c:pt idx="56">
                  <c:v>脑病二科</c:v>
                </c:pt>
                <c:pt idx="57">
                  <c:v>神经内科</c:v>
                </c:pt>
                <c:pt idx="58">
                  <c:v>重症医学科</c:v>
                </c:pt>
                <c:pt idx="59">
                  <c:v>西区重症医学科</c:v>
                </c:pt>
                <c:pt idx="60">
                  <c:v>微创骨科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99.0018083671006</c:v>
                </c:pt>
                <c:pt idx="2">
                  <c:v>98.30549625527348</c:v>
                </c:pt>
                <c:pt idx="3">
                  <c:v>96.14380038141395</c:v>
                </c:pt>
                <c:pt idx="4">
                  <c:v>94.69228933392228</c:v>
                </c:pt>
                <c:pt idx="5">
                  <c:v>94.13187382258873</c:v>
                </c:pt>
                <c:pt idx="6">
                  <c:v>92.78871127468148</c:v>
                </c:pt>
                <c:pt idx="7">
                  <c:v>92.550391656166</c:v>
                </c:pt>
                <c:pt idx="8">
                  <c:v>91.54876886236622</c:v>
                </c:pt>
                <c:pt idx="9">
                  <c:v>90.64813956860634</c:v>
                </c:pt>
                <c:pt idx="10">
                  <c:v>88.3604264003365</c:v>
                </c:pt>
                <c:pt idx="11">
                  <c:v>87.8944570717706</c:v>
                </c:pt>
                <c:pt idx="12">
                  <c:v>87.51702152348093</c:v>
                </c:pt>
                <c:pt idx="13">
                  <c:v>84.09417975803437</c:v>
                </c:pt>
                <c:pt idx="14">
                  <c:v>81.1712981119419</c:v>
                </c:pt>
                <c:pt idx="15">
                  <c:v>80.09282831353529</c:v>
                </c:pt>
                <c:pt idx="16">
                  <c:v>75.44614800920004</c:v>
                </c:pt>
                <c:pt idx="17">
                  <c:v>71.7764126711833</c:v>
                </c:pt>
                <c:pt idx="18">
                  <c:v>69.85012132765812</c:v>
                </c:pt>
                <c:pt idx="19">
                  <c:v>69.31940776843378</c:v>
                </c:pt>
                <c:pt idx="20">
                  <c:v>66.9321406268614</c:v>
                </c:pt>
                <c:pt idx="21">
                  <c:v>65.99853634160047</c:v>
                </c:pt>
                <c:pt idx="22">
                  <c:v>65.94221249260524</c:v>
                </c:pt>
                <c:pt idx="23">
                  <c:v>65.70837552322023</c:v>
                </c:pt>
                <c:pt idx="24">
                  <c:v>64.87198431984041</c:v>
                </c:pt>
                <c:pt idx="25">
                  <c:v>63.34096305908835</c:v>
                </c:pt>
                <c:pt idx="26">
                  <c:v>62.45611007126161</c:v>
                </c:pt>
                <c:pt idx="27">
                  <c:v>60.64134222837698</c:v>
                </c:pt>
                <c:pt idx="28">
                  <c:v>58.03778287485687</c:v>
                </c:pt>
                <c:pt idx="29">
                  <c:v>51.92730170820898</c:v>
                </c:pt>
                <c:pt idx="30">
                  <c:v>51.0676958257566</c:v>
                </c:pt>
                <c:pt idx="31">
                  <c:v>47.48398535219222</c:v>
                </c:pt>
                <c:pt idx="32">
                  <c:v>46.009060987869006</c:v>
                </c:pt>
                <c:pt idx="33">
                  <c:v>45.395213864278794</c:v>
                </c:pt>
                <c:pt idx="34">
                  <c:v>45.098178488136476</c:v>
                </c:pt>
                <c:pt idx="35">
                  <c:v>44.22410192209069</c:v>
                </c:pt>
                <c:pt idx="36">
                  <c:v>44.19906234172816</c:v>
                </c:pt>
                <c:pt idx="37">
                  <c:v>41.94131016181079</c:v>
                </c:pt>
                <c:pt idx="38">
                  <c:v>37.343708310862084</c:v>
                </c:pt>
                <c:pt idx="39">
                  <c:v>35.0946123412095</c:v>
                </c:pt>
                <c:pt idx="40">
                  <c:v>34.688527666452444</c:v>
                </c:pt>
                <c:pt idx="41">
                  <c:v>33.57237101391259</c:v>
                </c:pt>
                <c:pt idx="42">
                  <c:v>33.2225171171272</c:v>
                </c:pt>
                <c:pt idx="43">
                  <c:v>25.53317430816144</c:v>
                </c:pt>
                <c:pt idx="44">
                  <c:v>24.513977013631845</c:v>
                </c:pt>
                <c:pt idx="45">
                  <c:v>17.159783331214147</c:v>
                </c:pt>
                <c:pt idx="46">
                  <c:v>16.2228249421797</c:v>
                </c:pt>
                <c:pt idx="47">
                  <c:v>15.157532620993859</c:v>
                </c:pt>
                <c:pt idx="48">
                  <c:v>14.347664859332697</c:v>
                </c:pt>
                <c:pt idx="49">
                  <c:v>13.914512989692572</c:v>
                </c:pt>
                <c:pt idx="50">
                  <c:v>13.152427431613777</c:v>
                </c:pt>
                <c:pt idx="51">
                  <c:v>13.099917946689033</c:v>
                </c:pt>
                <c:pt idx="52">
                  <c:v>11.869917265095141</c:v>
                </c:pt>
                <c:pt idx="53">
                  <c:v>11.611642260242913</c:v>
                </c:pt>
                <c:pt idx="54">
                  <c:v>10.778953522593346</c:v>
                </c:pt>
                <c:pt idx="55">
                  <c:v>9.692869309070717</c:v>
                </c:pt>
                <c:pt idx="56">
                  <c:v>7.487260767499836</c:v>
                </c:pt>
                <c:pt idx="57">
                  <c:v>3.995863591035875</c:v>
                </c:pt>
                <c:pt idx="58">
                  <c:v>3.4001342515051154</c:v>
                </c:pt>
                <c:pt idx="59">
                  <c:v>2.999352786023079</c:v>
                </c:pt>
                <c:pt idx="60">
                  <c:v>2.406887540884672</c:v>
                </c:pt>
                <c:pt idx="61">
                  <c:v>1.712372234927839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微创骨科</c:v>
                </c:pt>
                <c:pt idx="2">
                  <c:v>胸外科</c:v>
                </c:pt>
                <c:pt idx="3">
                  <c:v>肿瘤内科</c:v>
                </c:pt>
                <c:pt idx="4">
                  <c:v>脑病一科</c:v>
                </c:pt>
                <c:pt idx="5">
                  <c:v>治未病中心</c:v>
                </c:pt>
                <c:pt idx="6">
                  <c:v>肝胆外科</c:v>
                </c:pt>
                <c:pt idx="7">
                  <c:v>康复科</c:v>
                </c:pt>
                <c:pt idx="8">
                  <c:v>普通外科</c:v>
                </c:pt>
                <c:pt idx="9">
                  <c:v>美容皮肤科</c:v>
                </c:pt>
                <c:pt idx="10">
                  <c:v>神经外科</c:v>
                </c:pt>
                <c:pt idx="11">
                  <c:v>小儿推拿科</c:v>
                </c:pt>
                <c:pt idx="12">
                  <c:v>口腔科</c:v>
                </c:pt>
                <c:pt idx="13">
                  <c:v>男科</c:v>
                </c:pt>
                <c:pt idx="14">
                  <c:v>小儿骨科</c:v>
                </c:pt>
                <c:pt idx="15">
                  <c:v>中医外治中心</c:v>
                </c:pt>
                <c:pt idx="16">
                  <c:v>老年医学科</c:v>
                </c:pt>
                <c:pt idx="17">
                  <c:v>脾胃科消化科合并</c:v>
                </c:pt>
                <c:pt idx="18">
                  <c:v>周围血管科</c:v>
                </c:pt>
                <c:pt idx="19">
                  <c:v>脊柱骨科</c:v>
                </c:pt>
                <c:pt idx="20">
                  <c:v>肾脏内科</c:v>
                </c:pt>
                <c:pt idx="21">
                  <c:v>泌尿外科</c:v>
                </c:pt>
                <c:pt idx="22">
                  <c:v>内分泌科</c:v>
                </c:pt>
                <c:pt idx="23">
                  <c:v>针灸科</c:v>
                </c:pt>
                <c:pt idx="24">
                  <c:v>东区肾病科</c:v>
                </c:pt>
                <c:pt idx="25">
                  <c:v>综合内科</c:v>
                </c:pt>
                <c:pt idx="26">
                  <c:v>心血管内科</c:v>
                </c:pt>
                <c:pt idx="27">
                  <c:v>风湿病科</c:v>
                </c:pt>
                <c:pt idx="28">
                  <c:v>心病四科</c:v>
                </c:pt>
                <c:pt idx="29">
                  <c:v>身心医学科</c:v>
                </c:pt>
                <c:pt idx="30">
                  <c:v>西区重症医学科</c:v>
                </c:pt>
                <c:pt idx="31">
                  <c:v>创伤骨科</c:v>
                </c:pt>
                <c:pt idx="32">
                  <c:v>肝病科</c:v>
                </c:pt>
                <c:pt idx="33">
                  <c:v>妇科妇二科合并</c:v>
                </c:pt>
                <c:pt idx="34">
                  <c:v>运动损伤骨科</c:v>
                </c:pt>
                <c:pt idx="35">
                  <c:v>眼科</c:v>
                </c:pt>
                <c:pt idx="36">
                  <c:v>神经内科</c:v>
                </c:pt>
                <c:pt idx="37">
                  <c:v>皮肤科</c:v>
                </c:pt>
                <c:pt idx="38">
                  <c:v>脑病三科</c:v>
                </c:pt>
                <c:pt idx="39">
                  <c:v>消化内科</c:v>
                </c:pt>
                <c:pt idx="40">
                  <c:v>脾胃病科</c:v>
                </c:pt>
                <c:pt idx="41">
                  <c:v>心病三科</c:v>
                </c:pt>
                <c:pt idx="42">
                  <c:v>乳腺甲状腺外科</c:v>
                </c:pt>
                <c:pt idx="43">
                  <c:v>妇科</c:v>
                </c:pt>
                <c:pt idx="44">
                  <c:v>妇二科</c:v>
                </c:pt>
                <c:pt idx="45">
                  <c:v>关节骨科</c:v>
                </c:pt>
                <c:pt idx="46">
                  <c:v>儿科</c:v>
                </c:pt>
                <c:pt idx="47">
                  <c:v>重症医学科</c:v>
                </c:pt>
                <c:pt idx="48">
                  <c:v>血液科</c:v>
                </c:pt>
                <c:pt idx="49">
                  <c:v>脑病二科</c:v>
                </c:pt>
                <c:pt idx="50">
                  <c:v>心病二科</c:v>
                </c:pt>
                <c:pt idx="51">
                  <c:v>显微骨科</c:v>
                </c:pt>
                <c:pt idx="52">
                  <c:v>东区重症医学科</c:v>
                </c:pt>
                <c:pt idx="53">
                  <c:v>骨科</c:v>
                </c:pt>
                <c:pt idx="54">
                  <c:v>心病一科</c:v>
                </c:pt>
                <c:pt idx="55">
                  <c:v>肾病科</c:v>
                </c:pt>
                <c:pt idx="56">
                  <c:v>耳鼻喉科</c:v>
                </c:pt>
                <c:pt idx="57">
                  <c:v>中医经典科</c:v>
                </c:pt>
                <c:pt idx="58">
                  <c:v>产科</c:v>
                </c:pt>
                <c:pt idx="59">
                  <c:v>呼吸内科</c:v>
                </c:pt>
                <c:pt idx="60">
                  <c:v>医院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99.08649932238902</c:v>
                </c:pt>
                <c:pt idx="1">
                  <c:v>98.80494298648313</c:v>
                </c:pt>
                <c:pt idx="2">
                  <c:v>96.65609473186178</c:v>
                </c:pt>
                <c:pt idx="3">
                  <c:v>94.24519314768219</c:v>
                </c:pt>
                <c:pt idx="4">
                  <c:v>94.18894844112857</c:v>
                </c:pt>
                <c:pt idx="5">
                  <c:v>88.39265475363732</c:v>
                </c:pt>
                <c:pt idx="6">
                  <c:v>87.30306582120005</c:v>
                </c:pt>
                <c:pt idx="7">
                  <c:v>83.84403525834519</c:v>
                </c:pt>
                <c:pt idx="8">
                  <c:v>80.27980170854343</c:v>
                </c:pt>
                <c:pt idx="9">
                  <c:v>78.9994684158692</c:v>
                </c:pt>
                <c:pt idx="10">
                  <c:v>77.6877921621916</c:v>
                </c:pt>
                <c:pt idx="11">
                  <c:v>71.91554740401311</c:v>
                </c:pt>
                <c:pt idx="12">
                  <c:v>70.14493429551116</c:v>
                </c:pt>
                <c:pt idx="13">
                  <c:v>69.91561647562455</c:v>
                </c:pt>
                <c:pt idx="14">
                  <c:v>69.85160065933589</c:v>
                </c:pt>
                <c:pt idx="15">
                  <c:v>64.82257281129071</c:v>
                </c:pt>
                <c:pt idx="16">
                  <c:v>63.95835379425498</c:v>
                </c:pt>
                <c:pt idx="17">
                  <c:v>62.73466001920291</c:v>
                </c:pt>
                <c:pt idx="18">
                  <c:v>62.64256626121654</c:v>
                </c:pt>
                <c:pt idx="19">
                  <c:v>60.591114161431236</c:v>
                </c:pt>
                <c:pt idx="20">
                  <c:v>58.285987004534135</c:v>
                </c:pt>
                <c:pt idx="21">
                  <c:v>56.32660102936682</c:v>
                </c:pt>
                <c:pt idx="22">
                  <c:v>52.2534667831019</c:v>
                </c:pt>
                <c:pt idx="23">
                  <c:v>50.89891347343758</c:v>
                </c:pt>
                <c:pt idx="24">
                  <c:v>49.574048979928435</c:v>
                </c:pt>
                <c:pt idx="25">
                  <c:v>49.4868237672129</c:v>
                </c:pt>
                <c:pt idx="26">
                  <c:v>48.27499941524089</c:v>
                </c:pt>
                <c:pt idx="27">
                  <c:v>46.87137275244384</c:v>
                </c:pt>
                <c:pt idx="28">
                  <c:v>46.727060321874546</c:v>
                </c:pt>
                <c:pt idx="29">
                  <c:v>44.533678189933234</c:v>
                </c:pt>
                <c:pt idx="30">
                  <c:v>42.970806773144396</c:v>
                </c:pt>
                <c:pt idx="31">
                  <c:v>42.04259544204678</c:v>
                </c:pt>
                <c:pt idx="32">
                  <c:v>41.921619151455644</c:v>
                </c:pt>
                <c:pt idx="33">
                  <c:v>40.26059543275693</c:v>
                </c:pt>
                <c:pt idx="34">
                  <c:v>39.73786783815858</c:v>
                </c:pt>
                <c:pt idx="35">
                  <c:v>37.48926368289456</c:v>
                </c:pt>
                <c:pt idx="36">
                  <c:v>34.54363391931945</c:v>
                </c:pt>
                <c:pt idx="37">
                  <c:v>33.29890942357589</c:v>
                </c:pt>
                <c:pt idx="38">
                  <c:v>32.732431264421066</c:v>
                </c:pt>
                <c:pt idx="39">
                  <c:v>30.523652623542908</c:v>
                </c:pt>
                <c:pt idx="40">
                  <c:v>29.896132611177563</c:v>
                </c:pt>
                <c:pt idx="41">
                  <c:v>29.886540338156475</c:v>
                </c:pt>
                <c:pt idx="42">
                  <c:v>27.09689442913854</c:v>
                </c:pt>
                <c:pt idx="43">
                  <c:v>25.821274308858342</c:v>
                </c:pt>
                <c:pt idx="44">
                  <c:v>25.335675406008384</c:v>
                </c:pt>
                <c:pt idx="45">
                  <c:v>24.851450064245896</c:v>
                </c:pt>
                <c:pt idx="46">
                  <c:v>24.330194089730604</c:v>
                </c:pt>
                <c:pt idx="47">
                  <c:v>22.663288961877768</c:v>
                </c:pt>
                <c:pt idx="48">
                  <c:v>21.967547558614875</c:v>
                </c:pt>
                <c:pt idx="49">
                  <c:v>21.24087656730771</c:v>
                </c:pt>
                <c:pt idx="50">
                  <c:v>20.80188933443381</c:v>
                </c:pt>
                <c:pt idx="51">
                  <c:v>20.688623589042066</c:v>
                </c:pt>
                <c:pt idx="52">
                  <c:v>18.597542355637398</c:v>
                </c:pt>
                <c:pt idx="53">
                  <c:v>18.40733414989344</c:v>
                </c:pt>
                <c:pt idx="54">
                  <c:v>16.15926502552569</c:v>
                </c:pt>
                <c:pt idx="55">
                  <c:v>13.966031323875105</c:v>
                </c:pt>
                <c:pt idx="56">
                  <c:v>13.822073690064162</c:v>
                </c:pt>
                <c:pt idx="57">
                  <c:v>7.040600746062409</c:v>
                </c:pt>
                <c:pt idx="58">
                  <c:v>5.907819267657133</c:v>
                </c:pt>
                <c:pt idx="59">
                  <c:v>5.693195727877742</c:v>
                </c:pt>
                <c:pt idx="60">
                  <c:v>1.2032742447658284</c:v>
                </c:pt>
                <c:pt idx="61">
                  <c:v>0.36282861265570787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肾脏内科</c:v>
                </c:pt>
                <c:pt idx="2">
                  <c:v>妇科</c:v>
                </c:pt>
                <c:pt idx="3">
                  <c:v>运动损伤骨科</c:v>
                </c:pt>
                <c:pt idx="4">
                  <c:v>关节骨科</c:v>
                </c:pt>
                <c:pt idx="5">
                  <c:v>呼吸内科</c:v>
                </c:pt>
                <c:pt idx="6">
                  <c:v>妇科妇二科合并</c:v>
                </c:pt>
                <c:pt idx="7">
                  <c:v>中医经典科</c:v>
                </c:pt>
                <c:pt idx="8">
                  <c:v>骨科</c:v>
                </c:pt>
                <c:pt idx="9">
                  <c:v>肾病科</c:v>
                </c:pt>
                <c:pt idx="10">
                  <c:v>身心医学科</c:v>
                </c:pt>
                <c:pt idx="11">
                  <c:v>脊柱骨科</c:v>
                </c:pt>
                <c:pt idx="12">
                  <c:v>显微骨科</c:v>
                </c:pt>
                <c:pt idx="13">
                  <c:v>肛肠科</c:v>
                </c:pt>
                <c:pt idx="14">
                  <c:v>脑病三科</c:v>
                </c:pt>
                <c:pt idx="15">
                  <c:v>脾胃病科</c:v>
                </c:pt>
                <c:pt idx="16">
                  <c:v>胸外科</c:v>
                </c:pt>
                <c:pt idx="17">
                  <c:v>周围血管科</c:v>
                </c:pt>
                <c:pt idx="18">
                  <c:v>皮肤科</c:v>
                </c:pt>
                <c:pt idx="19">
                  <c:v>东区肾病科</c:v>
                </c:pt>
                <c:pt idx="20">
                  <c:v>脾胃科消化科合并</c:v>
                </c:pt>
                <c:pt idx="21">
                  <c:v>小儿推拿科</c:v>
                </c:pt>
                <c:pt idx="22">
                  <c:v>男科</c:v>
                </c:pt>
                <c:pt idx="23">
                  <c:v>内分泌科</c:v>
                </c:pt>
                <c:pt idx="24">
                  <c:v>重症医学科</c:v>
                </c:pt>
                <c:pt idx="25">
                  <c:v>中医外治中心</c:v>
                </c:pt>
                <c:pt idx="26">
                  <c:v>肝病科</c:v>
                </c:pt>
                <c:pt idx="27">
                  <c:v>心血管内科</c:v>
                </c:pt>
                <c:pt idx="28">
                  <c:v>神经内科</c:v>
                </c:pt>
                <c:pt idx="29">
                  <c:v>治未病中心</c:v>
                </c:pt>
                <c:pt idx="30">
                  <c:v>神经外科</c:v>
                </c:pt>
                <c:pt idx="31">
                  <c:v>创伤骨科</c:v>
                </c:pt>
                <c:pt idx="32">
                  <c:v>肿瘤内科</c:v>
                </c:pt>
                <c:pt idx="33">
                  <c:v>东区重症医学科</c:v>
                </c:pt>
                <c:pt idx="34">
                  <c:v>产科</c:v>
                </c:pt>
                <c:pt idx="35">
                  <c:v>泌尿外科</c:v>
                </c:pt>
                <c:pt idx="36">
                  <c:v>微创骨科</c:v>
                </c:pt>
                <c:pt idx="37">
                  <c:v>美容皮肤科</c:v>
                </c:pt>
                <c:pt idx="38">
                  <c:v>消化内科</c:v>
                </c:pt>
                <c:pt idx="39">
                  <c:v>心病四科</c:v>
                </c:pt>
                <c:pt idx="40">
                  <c:v>小儿骨科</c:v>
                </c:pt>
                <c:pt idx="41">
                  <c:v>普通外科</c:v>
                </c:pt>
                <c:pt idx="42">
                  <c:v>针灸科</c:v>
                </c:pt>
                <c:pt idx="43">
                  <c:v>老年医学科</c:v>
                </c:pt>
                <c:pt idx="44">
                  <c:v>推拿科</c:v>
                </c:pt>
                <c:pt idx="45">
                  <c:v>康复科</c:v>
                </c:pt>
                <c:pt idx="46">
                  <c:v>口腔科</c:v>
                </c:pt>
                <c:pt idx="47">
                  <c:v>西区重症医学科</c:v>
                </c:pt>
                <c:pt idx="48">
                  <c:v>脑病二科</c:v>
                </c:pt>
                <c:pt idx="49">
                  <c:v>血液科</c:v>
                </c:pt>
                <c:pt idx="50">
                  <c:v>心病二科</c:v>
                </c:pt>
                <c:pt idx="51">
                  <c:v>乳腺甲状腺外科</c:v>
                </c:pt>
                <c:pt idx="52">
                  <c:v>脑病一科</c:v>
                </c:pt>
                <c:pt idx="53">
                  <c:v>综合内科</c:v>
                </c:pt>
                <c:pt idx="54">
                  <c:v>心病一科</c:v>
                </c:pt>
                <c:pt idx="55">
                  <c:v>风湿病科</c:v>
                </c:pt>
                <c:pt idx="56">
                  <c:v>肝胆外科</c:v>
                </c:pt>
                <c:pt idx="57">
                  <c:v>妇二科</c:v>
                </c:pt>
                <c:pt idx="58">
                  <c:v>儿科</c:v>
                </c:pt>
                <c:pt idx="59">
                  <c:v>眼科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95.38095999994067</c:v>
                </c:pt>
                <c:pt idx="2">
                  <c:v>92.14276650965738</c:v>
                </c:pt>
                <c:pt idx="3">
                  <c:v>91.92655532557508</c:v>
                </c:pt>
                <c:pt idx="4">
                  <c:v>90.15826363129926</c:v>
                </c:pt>
                <c:pt idx="5">
                  <c:v>89.89714686711834</c:v>
                </c:pt>
                <c:pt idx="6">
                  <c:v>88.82116404072622</c:v>
                </c:pt>
                <c:pt idx="7">
                  <c:v>87.28134507601798</c:v>
                </c:pt>
                <c:pt idx="8">
                  <c:v>86.50026016399211</c:v>
                </c:pt>
                <c:pt idx="9">
                  <c:v>80.8263644656415</c:v>
                </c:pt>
                <c:pt idx="10">
                  <c:v>78.78488956516951</c:v>
                </c:pt>
                <c:pt idx="11">
                  <c:v>76.93987475082231</c:v>
                </c:pt>
                <c:pt idx="12">
                  <c:v>76.78435650971404</c:v>
                </c:pt>
                <c:pt idx="13">
                  <c:v>76.65266214623895</c:v>
                </c:pt>
                <c:pt idx="14">
                  <c:v>74.39124408325884</c:v>
                </c:pt>
                <c:pt idx="15">
                  <c:v>72.24294027567169</c:v>
                </c:pt>
                <c:pt idx="16">
                  <c:v>70.52903164919182</c:v>
                </c:pt>
                <c:pt idx="17">
                  <c:v>70.17070827866645</c:v>
                </c:pt>
                <c:pt idx="18">
                  <c:v>69.2054942612854</c:v>
                </c:pt>
                <c:pt idx="19">
                  <c:v>68.6119946308634</c:v>
                </c:pt>
                <c:pt idx="20">
                  <c:v>68.45850179735578</c:v>
                </c:pt>
                <c:pt idx="21">
                  <c:v>67.85122478975174</c:v>
                </c:pt>
                <c:pt idx="22">
                  <c:v>64.04344746666712</c:v>
                </c:pt>
                <c:pt idx="23">
                  <c:v>63.59639319623875</c:v>
                </c:pt>
                <c:pt idx="24">
                  <c:v>63.52674759669036</c:v>
                </c:pt>
                <c:pt idx="25">
                  <c:v>62.634017947084565</c:v>
                </c:pt>
                <c:pt idx="26">
                  <c:v>61.85764145604276</c:v>
                </c:pt>
                <c:pt idx="27">
                  <c:v>55.739658754706234</c:v>
                </c:pt>
                <c:pt idx="28">
                  <c:v>54.02657993138659</c:v>
                </c:pt>
                <c:pt idx="29">
                  <c:v>53.639126755030084</c:v>
                </c:pt>
                <c:pt idx="30">
                  <c:v>52.27216339105936</c:v>
                </c:pt>
                <c:pt idx="31">
                  <c:v>50.88721509782832</c:v>
                </c:pt>
                <c:pt idx="32">
                  <c:v>49.54011094944104</c:v>
                </c:pt>
                <c:pt idx="33">
                  <c:v>48.96827443703744</c:v>
                </c:pt>
                <c:pt idx="34">
                  <c:v>48.915646368917635</c:v>
                </c:pt>
                <c:pt idx="35">
                  <c:v>48.52701097321373</c:v>
                </c:pt>
                <c:pt idx="36">
                  <c:v>46.05077532353965</c:v>
                </c:pt>
                <c:pt idx="37">
                  <c:v>38.92514846009198</c:v>
                </c:pt>
                <c:pt idx="38">
                  <c:v>36.914974766824905</c:v>
                </c:pt>
                <c:pt idx="39">
                  <c:v>35.892807740737794</c:v>
                </c:pt>
                <c:pt idx="40">
                  <c:v>28.9692153385843</c:v>
                </c:pt>
                <c:pt idx="41">
                  <c:v>26.154919417642674</c:v>
                </c:pt>
                <c:pt idx="42">
                  <c:v>24.019831097103328</c:v>
                </c:pt>
                <c:pt idx="43">
                  <c:v>23.451368550356655</c:v>
                </c:pt>
                <c:pt idx="44">
                  <c:v>23.35402858679787</c:v>
                </c:pt>
                <c:pt idx="45">
                  <c:v>19.758609985385455</c:v>
                </c:pt>
                <c:pt idx="46">
                  <c:v>19.30519803291293</c:v>
                </c:pt>
                <c:pt idx="47">
                  <c:v>14.879237849449623</c:v>
                </c:pt>
                <c:pt idx="48">
                  <c:v>12.964435343759105</c:v>
                </c:pt>
                <c:pt idx="49">
                  <c:v>12.568489161496199</c:v>
                </c:pt>
                <c:pt idx="50">
                  <c:v>12.208479465448608</c:v>
                </c:pt>
                <c:pt idx="51">
                  <c:v>10.692030989496516</c:v>
                </c:pt>
                <c:pt idx="52">
                  <c:v>10.289915427527774</c:v>
                </c:pt>
                <c:pt idx="53">
                  <c:v>10.040299221353632</c:v>
                </c:pt>
                <c:pt idx="54">
                  <c:v>8.919314032654913</c:v>
                </c:pt>
                <c:pt idx="55">
                  <c:v>7.938497094435482</c:v>
                </c:pt>
                <c:pt idx="56">
                  <c:v>7.9382245248003525</c:v>
                </c:pt>
                <c:pt idx="57">
                  <c:v>5.86157102384588</c:v>
                </c:pt>
                <c:pt idx="58">
                  <c:v>5.470730534002422</c:v>
                </c:pt>
                <c:pt idx="59">
                  <c:v>1.6499142253124877</c:v>
                </c:pt>
                <c:pt idx="60">
                  <c:v>0.7322400052498734</c:v>
                </c:pt>
                <c:pt idx="61">
                  <c:v>0.33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重症医学科</c:v>
                </c:pt>
                <c:pt idx="2">
                  <c:v>肛肠科</c:v>
                </c:pt>
                <c:pt idx="3">
                  <c:v>医院</c:v>
                </c:pt>
                <c:pt idx="4">
                  <c:v>运动损伤骨科</c:v>
                </c:pt>
                <c:pt idx="5">
                  <c:v>针灸科</c:v>
                </c:pt>
                <c:pt idx="6">
                  <c:v>泌尿外科</c:v>
                </c:pt>
                <c:pt idx="7">
                  <c:v>脑病二科</c:v>
                </c:pt>
                <c:pt idx="8">
                  <c:v>内分泌科</c:v>
                </c:pt>
                <c:pt idx="9">
                  <c:v>关节骨科</c:v>
                </c:pt>
                <c:pt idx="10">
                  <c:v>脾胃科消化科合并</c:v>
                </c:pt>
                <c:pt idx="11">
                  <c:v>消化内科</c:v>
                </c:pt>
                <c:pt idx="12">
                  <c:v>推拿科</c:v>
                </c:pt>
                <c:pt idx="13">
                  <c:v>周围血管科</c:v>
                </c:pt>
                <c:pt idx="14">
                  <c:v>风湿病科</c:v>
                </c:pt>
                <c:pt idx="15">
                  <c:v>乳腺甲状腺外科</c:v>
                </c:pt>
                <c:pt idx="16">
                  <c:v>肾病科</c:v>
                </c:pt>
                <c:pt idx="17">
                  <c:v>男科</c:v>
                </c:pt>
                <c:pt idx="18">
                  <c:v>胸外科</c:v>
                </c:pt>
                <c:pt idx="19">
                  <c:v>口腔科</c:v>
                </c:pt>
                <c:pt idx="20">
                  <c:v>创伤骨科</c:v>
                </c:pt>
                <c:pt idx="21">
                  <c:v>东区重症医学科</c:v>
                </c:pt>
                <c:pt idx="22">
                  <c:v>皮肤科</c:v>
                </c:pt>
                <c:pt idx="23">
                  <c:v>中医外治中心</c:v>
                </c:pt>
                <c:pt idx="24">
                  <c:v>神经内科</c:v>
                </c:pt>
                <c:pt idx="25">
                  <c:v>肝病科</c:v>
                </c:pt>
                <c:pt idx="26">
                  <c:v>小儿骨科</c:v>
                </c:pt>
                <c:pt idx="27">
                  <c:v>脾胃病科</c:v>
                </c:pt>
                <c:pt idx="28">
                  <c:v>脑病一科</c:v>
                </c:pt>
                <c:pt idx="29">
                  <c:v>耳鼻喉科</c:v>
                </c:pt>
                <c:pt idx="30">
                  <c:v>脊柱骨科</c:v>
                </c:pt>
                <c:pt idx="31">
                  <c:v>血液科</c:v>
                </c:pt>
                <c:pt idx="32">
                  <c:v>心病三科</c:v>
                </c:pt>
                <c:pt idx="33">
                  <c:v>心病一科</c:v>
                </c:pt>
                <c:pt idx="34">
                  <c:v>心病四科</c:v>
                </c:pt>
                <c:pt idx="35">
                  <c:v>康复科</c:v>
                </c:pt>
                <c:pt idx="36">
                  <c:v>治未病中心</c:v>
                </c:pt>
                <c:pt idx="37">
                  <c:v>眼科</c:v>
                </c:pt>
                <c:pt idx="38">
                  <c:v>肿瘤内科</c:v>
                </c:pt>
                <c:pt idx="39">
                  <c:v>心病二科</c:v>
                </c:pt>
                <c:pt idx="40">
                  <c:v>综合内科</c:v>
                </c:pt>
                <c:pt idx="41">
                  <c:v>妇科妇二科合并</c:v>
                </c:pt>
                <c:pt idx="42">
                  <c:v>儿科</c:v>
                </c:pt>
                <c:pt idx="43">
                  <c:v>西区重症医学科</c:v>
                </c:pt>
                <c:pt idx="44">
                  <c:v>美容皮肤科</c:v>
                </c:pt>
                <c:pt idx="45">
                  <c:v>老年医学科</c:v>
                </c:pt>
                <c:pt idx="46">
                  <c:v>脑病三科</c:v>
                </c:pt>
                <c:pt idx="47">
                  <c:v>普通外科</c:v>
                </c:pt>
                <c:pt idx="48">
                  <c:v>身心医学科</c:v>
                </c:pt>
                <c:pt idx="49">
                  <c:v>心血管内科</c:v>
                </c:pt>
                <c:pt idx="50">
                  <c:v>骨科</c:v>
                </c:pt>
                <c:pt idx="51">
                  <c:v>微创骨科</c:v>
                </c:pt>
                <c:pt idx="52">
                  <c:v>妇科</c:v>
                </c:pt>
                <c:pt idx="53">
                  <c:v>肾脏内科</c:v>
                </c:pt>
                <c:pt idx="54">
                  <c:v>神经外科</c:v>
                </c:pt>
                <c:pt idx="55">
                  <c:v>呼吸内科</c:v>
                </c:pt>
                <c:pt idx="56">
                  <c:v>产科</c:v>
                </c:pt>
                <c:pt idx="57">
                  <c:v>肝胆外科</c:v>
                </c:pt>
                <c:pt idx="58">
                  <c:v>小儿推拿科</c:v>
                </c:pt>
                <c:pt idx="59">
                  <c:v>妇二科</c:v>
                </c:pt>
                <c:pt idx="60">
                  <c:v>东区肾病科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92.59266631601457</c:v>
                </c:pt>
                <c:pt idx="2">
                  <c:v>92.13208774062747</c:v>
                </c:pt>
                <c:pt idx="3">
                  <c:v>89.97403073036023</c:v>
                </c:pt>
                <c:pt idx="4">
                  <c:v>89.56221402418706</c:v>
                </c:pt>
                <c:pt idx="5">
                  <c:v>88.22968653225102</c:v>
                </c:pt>
                <c:pt idx="6">
                  <c:v>83.19151023764407</c:v>
                </c:pt>
                <c:pt idx="7">
                  <c:v>82.24335132871275</c:v>
                </c:pt>
                <c:pt idx="8">
                  <c:v>81.50211598739257</c:v>
                </c:pt>
                <c:pt idx="9">
                  <c:v>79.59968530860044</c:v>
                </c:pt>
                <c:pt idx="10">
                  <c:v>79.00985826372604</c:v>
                </c:pt>
                <c:pt idx="11">
                  <c:v>76.88669145888116</c:v>
                </c:pt>
                <c:pt idx="12">
                  <c:v>76.71315188059033</c:v>
                </c:pt>
                <c:pt idx="13">
                  <c:v>73.93162945198655</c:v>
                </c:pt>
                <c:pt idx="14">
                  <c:v>71.63668959904288</c:v>
                </c:pt>
                <c:pt idx="15">
                  <c:v>68.92802391345182</c:v>
                </c:pt>
                <c:pt idx="16">
                  <c:v>68.3519546757513</c:v>
                </c:pt>
                <c:pt idx="17">
                  <c:v>67.61574338995533</c:v>
                </c:pt>
                <c:pt idx="18">
                  <c:v>65.75533212767999</c:v>
                </c:pt>
                <c:pt idx="19">
                  <c:v>64.12825670989423</c:v>
                </c:pt>
                <c:pt idx="20">
                  <c:v>62.421847473611706</c:v>
                </c:pt>
                <c:pt idx="21">
                  <c:v>59.196498342813314</c:v>
                </c:pt>
                <c:pt idx="22">
                  <c:v>58.82866351931278</c:v>
                </c:pt>
                <c:pt idx="23">
                  <c:v>51.74623029305758</c:v>
                </c:pt>
                <c:pt idx="24">
                  <c:v>50.24107661730018</c:v>
                </c:pt>
                <c:pt idx="25">
                  <c:v>49.761042185315965</c:v>
                </c:pt>
                <c:pt idx="26">
                  <c:v>49.30881247393566</c:v>
                </c:pt>
                <c:pt idx="27">
                  <c:v>48.094874780154875</c:v>
                </c:pt>
                <c:pt idx="28">
                  <c:v>47.45684558608178</c:v>
                </c:pt>
                <c:pt idx="29">
                  <c:v>46.340875697497516</c:v>
                </c:pt>
                <c:pt idx="30">
                  <c:v>44.52229975300581</c:v>
                </c:pt>
                <c:pt idx="31">
                  <c:v>43.45824136293591</c:v>
                </c:pt>
                <c:pt idx="32">
                  <c:v>43.24053076923353</c:v>
                </c:pt>
                <c:pt idx="33">
                  <c:v>41.72694003185306</c:v>
                </c:pt>
                <c:pt idx="34">
                  <c:v>41.44542004664347</c:v>
                </c:pt>
                <c:pt idx="35">
                  <c:v>40.84981900595803</c:v>
                </c:pt>
                <c:pt idx="36">
                  <c:v>36.170694349545876</c:v>
                </c:pt>
                <c:pt idx="37">
                  <c:v>35.19886433790356</c:v>
                </c:pt>
                <c:pt idx="38">
                  <c:v>34.47751671196224</c:v>
                </c:pt>
                <c:pt idx="39">
                  <c:v>34.1402755654679</c:v>
                </c:pt>
                <c:pt idx="40">
                  <c:v>28.7464296771045</c:v>
                </c:pt>
                <c:pt idx="41">
                  <c:v>25.995006460203452</c:v>
                </c:pt>
                <c:pt idx="42">
                  <c:v>22.6360089000706</c:v>
                </c:pt>
                <c:pt idx="43">
                  <c:v>21.017411293595757</c:v>
                </c:pt>
                <c:pt idx="44">
                  <c:v>20.43410326725812</c:v>
                </c:pt>
                <c:pt idx="45">
                  <c:v>19.875656838783918</c:v>
                </c:pt>
                <c:pt idx="46">
                  <c:v>19.809439982175014</c:v>
                </c:pt>
                <c:pt idx="47">
                  <c:v>18.474840115687407</c:v>
                </c:pt>
                <c:pt idx="48">
                  <c:v>16.032910133553145</c:v>
                </c:pt>
                <c:pt idx="49">
                  <c:v>13.90813652273193</c:v>
                </c:pt>
                <c:pt idx="50">
                  <c:v>13.674964792027744</c:v>
                </c:pt>
                <c:pt idx="51">
                  <c:v>13.66941267277635</c:v>
                </c:pt>
                <c:pt idx="52">
                  <c:v>13.145569753210463</c:v>
                </c:pt>
                <c:pt idx="53">
                  <c:v>13.055543441854267</c:v>
                </c:pt>
                <c:pt idx="54">
                  <c:v>12.910220226779256</c:v>
                </c:pt>
                <c:pt idx="55">
                  <c:v>11.351740686855186</c:v>
                </c:pt>
                <c:pt idx="56">
                  <c:v>8.41776539089123</c:v>
                </c:pt>
                <c:pt idx="57">
                  <c:v>6.368805246830078</c:v>
                </c:pt>
                <c:pt idx="58">
                  <c:v>6.006135969512183</c:v>
                </c:pt>
                <c:pt idx="59">
                  <c:v>2.775999695589215</c:v>
                </c:pt>
                <c:pt idx="60">
                  <c:v>2.6578251212681763</c:v>
                </c:pt>
                <c:pt idx="61">
                  <c:v>2.609447247266683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针灸科</c:v>
                </c:pt>
                <c:pt idx="2">
                  <c:v>消化内科</c:v>
                </c:pt>
                <c:pt idx="3">
                  <c:v>普通外科</c:v>
                </c:pt>
                <c:pt idx="4">
                  <c:v>身心医学科</c:v>
                </c:pt>
                <c:pt idx="5">
                  <c:v>肾病科</c:v>
                </c:pt>
                <c:pt idx="6">
                  <c:v>美容皮肤科</c:v>
                </c:pt>
                <c:pt idx="7">
                  <c:v>眼科</c:v>
                </c:pt>
                <c:pt idx="8">
                  <c:v>胸外科</c:v>
                </c:pt>
                <c:pt idx="9">
                  <c:v>心病三科</c:v>
                </c:pt>
                <c:pt idx="10">
                  <c:v>关节骨科</c:v>
                </c:pt>
                <c:pt idx="11">
                  <c:v>创伤骨科</c:v>
                </c:pt>
                <c:pt idx="12">
                  <c:v>综合内科</c:v>
                </c:pt>
                <c:pt idx="13">
                  <c:v>康复科</c:v>
                </c:pt>
                <c:pt idx="14">
                  <c:v>风湿病科</c:v>
                </c:pt>
                <c:pt idx="15">
                  <c:v>儿科</c:v>
                </c:pt>
                <c:pt idx="16">
                  <c:v>显微骨科</c:v>
                </c:pt>
                <c:pt idx="17">
                  <c:v>脾胃科消化科合并</c:v>
                </c:pt>
                <c:pt idx="18">
                  <c:v>重症医学科</c:v>
                </c:pt>
                <c:pt idx="19">
                  <c:v>医院</c:v>
                </c:pt>
                <c:pt idx="20">
                  <c:v>肝胆外科</c:v>
                </c:pt>
                <c:pt idx="21">
                  <c:v>微创骨科</c:v>
                </c:pt>
                <c:pt idx="22">
                  <c:v>脾胃病科</c:v>
                </c:pt>
                <c:pt idx="23">
                  <c:v>中医外治中心</c:v>
                </c:pt>
                <c:pt idx="24">
                  <c:v>肝病科</c:v>
                </c:pt>
                <c:pt idx="25">
                  <c:v>皮肤科</c:v>
                </c:pt>
                <c:pt idx="26">
                  <c:v>脑病一科</c:v>
                </c:pt>
                <c:pt idx="27">
                  <c:v>乳腺甲状腺外科</c:v>
                </c:pt>
                <c:pt idx="28">
                  <c:v>脑病二科</c:v>
                </c:pt>
                <c:pt idx="29">
                  <c:v>妇科妇二科合并</c:v>
                </c:pt>
                <c:pt idx="30">
                  <c:v>妇二科</c:v>
                </c:pt>
                <c:pt idx="31">
                  <c:v>心病二科</c:v>
                </c:pt>
                <c:pt idx="32">
                  <c:v>东区重症医学科</c:v>
                </c:pt>
                <c:pt idx="33">
                  <c:v>中医经典科</c:v>
                </c:pt>
                <c:pt idx="34">
                  <c:v>肾脏内科</c:v>
                </c:pt>
                <c:pt idx="35">
                  <c:v>推拿科</c:v>
                </c:pt>
                <c:pt idx="36">
                  <c:v>老年医学科</c:v>
                </c:pt>
                <c:pt idx="37">
                  <c:v>耳鼻喉科</c:v>
                </c:pt>
                <c:pt idx="38">
                  <c:v>心血管内科</c:v>
                </c:pt>
                <c:pt idx="39">
                  <c:v>心病四科</c:v>
                </c:pt>
                <c:pt idx="40">
                  <c:v>内分泌科</c:v>
                </c:pt>
                <c:pt idx="41">
                  <c:v>口腔科</c:v>
                </c:pt>
                <c:pt idx="42">
                  <c:v>心病一科</c:v>
                </c:pt>
                <c:pt idx="43">
                  <c:v>西区重症医学科</c:v>
                </c:pt>
                <c:pt idx="44">
                  <c:v>男科</c:v>
                </c:pt>
                <c:pt idx="45">
                  <c:v>泌尿外科</c:v>
                </c:pt>
                <c:pt idx="46">
                  <c:v>血液科</c:v>
                </c:pt>
                <c:pt idx="47">
                  <c:v>骨科</c:v>
                </c:pt>
                <c:pt idx="48">
                  <c:v>小儿骨科</c:v>
                </c:pt>
                <c:pt idx="49">
                  <c:v>肛肠科</c:v>
                </c:pt>
                <c:pt idx="50">
                  <c:v>呼吸内科</c:v>
                </c:pt>
                <c:pt idx="51">
                  <c:v>运动损伤骨科</c:v>
                </c:pt>
                <c:pt idx="52">
                  <c:v>治未病中心</c:v>
                </c:pt>
                <c:pt idx="53">
                  <c:v>周围血管科</c:v>
                </c:pt>
                <c:pt idx="54">
                  <c:v>神经内科</c:v>
                </c:pt>
                <c:pt idx="55">
                  <c:v>脑病三科</c:v>
                </c:pt>
                <c:pt idx="56">
                  <c:v>神经外科</c:v>
                </c:pt>
                <c:pt idx="57">
                  <c:v>脊柱骨科</c:v>
                </c:pt>
                <c:pt idx="58">
                  <c:v>产科</c:v>
                </c:pt>
                <c:pt idx="59">
                  <c:v>小儿推拿科</c:v>
                </c:pt>
                <c:pt idx="60">
                  <c:v>东区肾病科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94.25356454665345</c:v>
                </c:pt>
                <c:pt idx="2">
                  <c:v>89.0694751901314</c:v>
                </c:pt>
                <c:pt idx="3">
                  <c:v>87.60799991148882</c:v>
                </c:pt>
                <c:pt idx="4">
                  <c:v>87.53452117570106</c:v>
                </c:pt>
                <c:pt idx="5">
                  <c:v>87.22089165068962</c:v>
                </c:pt>
                <c:pt idx="6">
                  <c:v>84.46983030948063</c:v>
                </c:pt>
                <c:pt idx="7">
                  <c:v>83.98392001646306</c:v>
                </c:pt>
                <c:pt idx="8">
                  <c:v>81.70669615293191</c:v>
                </c:pt>
                <c:pt idx="9">
                  <c:v>80.55227988567127</c:v>
                </c:pt>
                <c:pt idx="10">
                  <c:v>76.21031743941002</c:v>
                </c:pt>
                <c:pt idx="11">
                  <c:v>75.21640107684628</c:v>
                </c:pt>
                <c:pt idx="12">
                  <c:v>75.19017839290296</c:v>
                </c:pt>
                <c:pt idx="13">
                  <c:v>74.82554714087273</c:v>
                </c:pt>
                <c:pt idx="14">
                  <c:v>74.78956347749882</c:v>
                </c:pt>
                <c:pt idx="15">
                  <c:v>74.29489673866405</c:v>
                </c:pt>
                <c:pt idx="16">
                  <c:v>72.1923379960235</c:v>
                </c:pt>
                <c:pt idx="17">
                  <c:v>71.81410411032311</c:v>
                </c:pt>
                <c:pt idx="18">
                  <c:v>71.0742034129546</c:v>
                </c:pt>
                <c:pt idx="19">
                  <c:v>70.95544490062844</c:v>
                </c:pt>
                <c:pt idx="20">
                  <c:v>70.52609333152597</c:v>
                </c:pt>
                <c:pt idx="21">
                  <c:v>68.0443832747737</c:v>
                </c:pt>
                <c:pt idx="22">
                  <c:v>66.91980555632267</c:v>
                </c:pt>
                <c:pt idx="23">
                  <c:v>65.83705184921244</c:v>
                </c:pt>
                <c:pt idx="24">
                  <c:v>64.48285465943738</c:v>
                </c:pt>
                <c:pt idx="25">
                  <c:v>64.34384250459316</c:v>
                </c:pt>
                <c:pt idx="26">
                  <c:v>64.20767813955264</c:v>
                </c:pt>
                <c:pt idx="27">
                  <c:v>63.95661860384387</c:v>
                </c:pt>
                <c:pt idx="28">
                  <c:v>63.066287828061405</c:v>
                </c:pt>
                <c:pt idx="29">
                  <c:v>61.43373223742121</c:v>
                </c:pt>
                <c:pt idx="30">
                  <c:v>60.09684499228353</c:v>
                </c:pt>
                <c:pt idx="31">
                  <c:v>58.366832109687806</c:v>
                </c:pt>
                <c:pt idx="32">
                  <c:v>54.244800555767</c:v>
                </c:pt>
                <c:pt idx="33">
                  <c:v>51.808665648921725</c:v>
                </c:pt>
                <c:pt idx="34">
                  <c:v>47.50206787842506</c:v>
                </c:pt>
                <c:pt idx="35">
                  <c:v>47.39656787414025</c:v>
                </c:pt>
                <c:pt idx="36">
                  <c:v>47.179730840470555</c:v>
                </c:pt>
                <c:pt idx="37">
                  <c:v>45.05955544114049</c:v>
                </c:pt>
                <c:pt idx="38">
                  <c:v>42.3499697162137</c:v>
                </c:pt>
                <c:pt idx="39">
                  <c:v>41.9463852265697</c:v>
                </c:pt>
                <c:pt idx="40">
                  <c:v>41.21810621808638</c:v>
                </c:pt>
                <c:pt idx="41">
                  <c:v>40.1598378458681</c:v>
                </c:pt>
                <c:pt idx="42">
                  <c:v>38.50611290475045</c:v>
                </c:pt>
                <c:pt idx="43">
                  <c:v>34.59659601295322</c:v>
                </c:pt>
                <c:pt idx="44">
                  <c:v>33.47345873339209</c:v>
                </c:pt>
                <c:pt idx="45">
                  <c:v>27.479948818598764</c:v>
                </c:pt>
                <c:pt idx="46">
                  <c:v>26.45983929054241</c:v>
                </c:pt>
                <c:pt idx="47">
                  <c:v>25.87726182884036</c:v>
                </c:pt>
                <c:pt idx="48">
                  <c:v>23.26958265950294</c:v>
                </c:pt>
                <c:pt idx="49">
                  <c:v>19.85439004430225</c:v>
                </c:pt>
                <c:pt idx="50">
                  <c:v>17.68365763173687</c:v>
                </c:pt>
                <c:pt idx="51">
                  <c:v>17.518317052097785</c:v>
                </c:pt>
                <c:pt idx="52">
                  <c:v>16.198822422350155</c:v>
                </c:pt>
                <c:pt idx="53">
                  <c:v>14.623675899207832</c:v>
                </c:pt>
                <c:pt idx="54">
                  <c:v>14.002944261545181</c:v>
                </c:pt>
                <c:pt idx="55">
                  <c:v>12.16297087078122</c:v>
                </c:pt>
                <c:pt idx="56">
                  <c:v>11.923452326042908</c:v>
                </c:pt>
                <c:pt idx="57">
                  <c:v>10.458248276460559</c:v>
                </c:pt>
                <c:pt idx="58">
                  <c:v>3.9474754622660813</c:v>
                </c:pt>
                <c:pt idx="59">
                  <c:v>2.8461914185265558</c:v>
                </c:pt>
                <c:pt idx="60">
                  <c:v>2.7821223965789788</c:v>
                </c:pt>
                <c:pt idx="61">
                  <c:v>1.8024277056035487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周围血管科</c:v>
                </c:pt>
                <c:pt idx="3">
                  <c:v>神经外科</c:v>
                </c:pt>
                <c:pt idx="4">
                  <c:v>东区肾病科</c:v>
                </c:pt>
                <c:pt idx="5">
                  <c:v>产科</c:v>
                </c:pt>
                <c:pt idx="6">
                  <c:v>心血管内科</c:v>
                </c:pt>
                <c:pt idx="7">
                  <c:v>血液科</c:v>
                </c:pt>
                <c:pt idx="8">
                  <c:v>消化内科</c:v>
                </c:pt>
                <c:pt idx="9">
                  <c:v>泌尿外科</c:v>
                </c:pt>
                <c:pt idx="10">
                  <c:v>创伤骨科</c:v>
                </c:pt>
                <c:pt idx="11">
                  <c:v>推拿科</c:v>
                </c:pt>
                <c:pt idx="12">
                  <c:v>风湿病科</c:v>
                </c:pt>
                <c:pt idx="13">
                  <c:v>骨科</c:v>
                </c:pt>
                <c:pt idx="14">
                  <c:v>乳腺甲状腺外科</c:v>
                </c:pt>
                <c:pt idx="15">
                  <c:v>心病四科</c:v>
                </c:pt>
                <c:pt idx="16">
                  <c:v>心病二科</c:v>
                </c:pt>
                <c:pt idx="17">
                  <c:v>重症医学科</c:v>
                </c:pt>
                <c:pt idx="18">
                  <c:v>妇科妇二科合并</c:v>
                </c:pt>
                <c:pt idx="19">
                  <c:v>东区重症医学科</c:v>
                </c:pt>
                <c:pt idx="20">
                  <c:v>脑病一科</c:v>
                </c:pt>
                <c:pt idx="21">
                  <c:v>微创骨科</c:v>
                </c:pt>
                <c:pt idx="22">
                  <c:v>关节骨科</c:v>
                </c:pt>
                <c:pt idx="23">
                  <c:v>眼科</c:v>
                </c:pt>
                <c:pt idx="24">
                  <c:v>普通外科</c:v>
                </c:pt>
                <c:pt idx="25">
                  <c:v>康复科</c:v>
                </c:pt>
                <c:pt idx="26">
                  <c:v>小儿骨科</c:v>
                </c:pt>
                <c:pt idx="27">
                  <c:v>皮肤科</c:v>
                </c:pt>
                <c:pt idx="28">
                  <c:v>肿瘤内科</c:v>
                </c:pt>
                <c:pt idx="29">
                  <c:v>综合内科</c:v>
                </c:pt>
                <c:pt idx="30">
                  <c:v>中医经典科</c:v>
                </c:pt>
                <c:pt idx="31">
                  <c:v>耳鼻喉科</c:v>
                </c:pt>
                <c:pt idx="32">
                  <c:v>肾病科</c:v>
                </c:pt>
                <c:pt idx="33">
                  <c:v>运动损伤骨科</c:v>
                </c:pt>
                <c:pt idx="34">
                  <c:v>脾胃科消化科合并</c:v>
                </c:pt>
                <c:pt idx="35">
                  <c:v>肛肠科</c:v>
                </c:pt>
                <c:pt idx="36">
                  <c:v>胸外科</c:v>
                </c:pt>
                <c:pt idx="37">
                  <c:v>心病一科</c:v>
                </c:pt>
                <c:pt idx="38">
                  <c:v>老年医学科</c:v>
                </c:pt>
                <c:pt idx="39">
                  <c:v>儿科</c:v>
                </c:pt>
                <c:pt idx="40">
                  <c:v>脑病三科</c:v>
                </c:pt>
                <c:pt idx="41">
                  <c:v>内分泌科</c:v>
                </c:pt>
                <c:pt idx="42">
                  <c:v>脊柱骨科</c:v>
                </c:pt>
                <c:pt idx="43">
                  <c:v>肝病科</c:v>
                </c:pt>
                <c:pt idx="44">
                  <c:v>小儿推拿科</c:v>
                </c:pt>
                <c:pt idx="45">
                  <c:v>口腔科</c:v>
                </c:pt>
                <c:pt idx="46">
                  <c:v>心病三科</c:v>
                </c:pt>
                <c:pt idx="47">
                  <c:v>脑病二科</c:v>
                </c:pt>
                <c:pt idx="48">
                  <c:v>中医外治中心</c:v>
                </c:pt>
                <c:pt idx="49">
                  <c:v>医院</c:v>
                </c:pt>
                <c:pt idx="50">
                  <c:v>神经内科</c:v>
                </c:pt>
                <c:pt idx="51">
                  <c:v>治未病中心</c:v>
                </c:pt>
                <c:pt idx="52">
                  <c:v>肾脏内科</c:v>
                </c:pt>
                <c:pt idx="53">
                  <c:v>男科</c:v>
                </c:pt>
                <c:pt idx="54">
                  <c:v>脾胃病科</c:v>
                </c:pt>
                <c:pt idx="55">
                  <c:v>西区重症医学科</c:v>
                </c:pt>
                <c:pt idx="56">
                  <c:v>呼吸内科</c:v>
                </c:pt>
                <c:pt idx="57">
                  <c:v>妇二科</c:v>
                </c:pt>
                <c:pt idx="58">
                  <c:v>肝胆外科</c:v>
                </c:pt>
                <c:pt idx="59">
                  <c:v>针灸科</c:v>
                </c:pt>
                <c:pt idx="60">
                  <c:v>妇科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97.731315242748</c:v>
                </c:pt>
                <c:pt idx="2">
                  <c:v>96.11076855122971</c:v>
                </c:pt>
                <c:pt idx="3">
                  <c:v>94.29135646209784</c:v>
                </c:pt>
                <c:pt idx="4">
                  <c:v>93.85539812054996</c:v>
                </c:pt>
                <c:pt idx="5">
                  <c:v>87.81315549402565</c:v>
                </c:pt>
                <c:pt idx="6">
                  <c:v>84.418830322105</c:v>
                </c:pt>
                <c:pt idx="7">
                  <c:v>83.56653106874637</c:v>
                </c:pt>
                <c:pt idx="8">
                  <c:v>83.56512195093335</c:v>
                </c:pt>
                <c:pt idx="9">
                  <c:v>82.38106923157774</c:v>
                </c:pt>
                <c:pt idx="10">
                  <c:v>80.00704071117896</c:v>
                </c:pt>
                <c:pt idx="11">
                  <c:v>78.74577868188081</c:v>
                </c:pt>
                <c:pt idx="12">
                  <c:v>77.23617949267167</c:v>
                </c:pt>
                <c:pt idx="13">
                  <c:v>74.99235464706933</c:v>
                </c:pt>
                <c:pt idx="14">
                  <c:v>74.07632928826486</c:v>
                </c:pt>
                <c:pt idx="15">
                  <c:v>70.80379851754081</c:v>
                </c:pt>
                <c:pt idx="16">
                  <c:v>68.92398767891363</c:v>
                </c:pt>
                <c:pt idx="17">
                  <c:v>63.446167763804326</c:v>
                </c:pt>
                <c:pt idx="18">
                  <c:v>57.17203141760168</c:v>
                </c:pt>
                <c:pt idx="19">
                  <c:v>55.66037923820405</c:v>
                </c:pt>
                <c:pt idx="20">
                  <c:v>53.91957416869926</c:v>
                </c:pt>
                <c:pt idx="21">
                  <c:v>52.5456925772186</c:v>
                </c:pt>
                <c:pt idx="22">
                  <c:v>51.35259710947744</c:v>
                </c:pt>
                <c:pt idx="23">
                  <c:v>49.37385164084985</c:v>
                </c:pt>
                <c:pt idx="24">
                  <c:v>47.87267533878202</c:v>
                </c:pt>
                <c:pt idx="25">
                  <c:v>43.04230042757225</c:v>
                </c:pt>
                <c:pt idx="26">
                  <c:v>42.89881822121679</c:v>
                </c:pt>
                <c:pt idx="27">
                  <c:v>42.465865336800356</c:v>
                </c:pt>
                <c:pt idx="28">
                  <c:v>41.51232480646832</c:v>
                </c:pt>
                <c:pt idx="29">
                  <c:v>41.30790244364387</c:v>
                </c:pt>
                <c:pt idx="30">
                  <c:v>40.66784565495883</c:v>
                </c:pt>
                <c:pt idx="31">
                  <c:v>40.43190309522656</c:v>
                </c:pt>
                <c:pt idx="32">
                  <c:v>35.66724162570939</c:v>
                </c:pt>
                <c:pt idx="33">
                  <c:v>33.723627288014065</c:v>
                </c:pt>
                <c:pt idx="34">
                  <c:v>32.60729595323402</c:v>
                </c:pt>
                <c:pt idx="35">
                  <c:v>32.22559318337582</c:v>
                </c:pt>
                <c:pt idx="36">
                  <c:v>30.076327312267306</c:v>
                </c:pt>
                <c:pt idx="37">
                  <c:v>28.19575931311285</c:v>
                </c:pt>
                <c:pt idx="38">
                  <c:v>26.766462755584502</c:v>
                </c:pt>
                <c:pt idx="39">
                  <c:v>26.57680593915091</c:v>
                </c:pt>
                <c:pt idx="40">
                  <c:v>24.90775043772629</c:v>
                </c:pt>
                <c:pt idx="41">
                  <c:v>23.44544688195809</c:v>
                </c:pt>
                <c:pt idx="42">
                  <c:v>23.11174390236881</c:v>
                </c:pt>
                <c:pt idx="43">
                  <c:v>22.071444356574556</c:v>
                </c:pt>
                <c:pt idx="44">
                  <c:v>21.671379915155377</c:v>
                </c:pt>
                <c:pt idx="45">
                  <c:v>20.309789296815975</c:v>
                </c:pt>
                <c:pt idx="46">
                  <c:v>20.22768559117483</c:v>
                </c:pt>
                <c:pt idx="47">
                  <c:v>19.47650661844516</c:v>
                </c:pt>
                <c:pt idx="48">
                  <c:v>18.80300452215278</c:v>
                </c:pt>
                <c:pt idx="49">
                  <c:v>18.23130240835271</c:v>
                </c:pt>
                <c:pt idx="50">
                  <c:v>15.493823900533112</c:v>
                </c:pt>
                <c:pt idx="51">
                  <c:v>15.217256984721564</c:v>
                </c:pt>
                <c:pt idx="52">
                  <c:v>14.313112044356126</c:v>
                </c:pt>
                <c:pt idx="53">
                  <c:v>14.189268627970966</c:v>
                </c:pt>
                <c:pt idx="54">
                  <c:v>13.476535411421155</c:v>
                </c:pt>
                <c:pt idx="55">
                  <c:v>13.460642750285624</c:v>
                </c:pt>
                <c:pt idx="56">
                  <c:v>12.456942670037899</c:v>
                </c:pt>
                <c:pt idx="57">
                  <c:v>10.107558714000064</c:v>
                </c:pt>
                <c:pt idx="58">
                  <c:v>6.510473485576518</c:v>
                </c:pt>
                <c:pt idx="59">
                  <c:v>4.882871096589315</c:v>
                </c:pt>
                <c:pt idx="60">
                  <c:v>3.3020519946941778</c:v>
                </c:pt>
                <c:pt idx="61">
                  <c:v>2.0739183480806616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神经内科</c:v>
                </c:pt>
                <c:pt idx="2">
                  <c:v>肛肠科</c:v>
                </c:pt>
                <c:pt idx="3">
                  <c:v>身心医学科</c:v>
                </c:pt>
                <c:pt idx="4">
                  <c:v>小儿骨科</c:v>
                </c:pt>
                <c:pt idx="5">
                  <c:v>心病二科</c:v>
                </c:pt>
                <c:pt idx="6">
                  <c:v>重症医学科</c:v>
                </c:pt>
                <c:pt idx="7">
                  <c:v>眼科</c:v>
                </c:pt>
                <c:pt idx="8">
                  <c:v>胸外科</c:v>
                </c:pt>
                <c:pt idx="9">
                  <c:v>心病一科</c:v>
                </c:pt>
                <c:pt idx="10">
                  <c:v>脊柱骨科</c:v>
                </c:pt>
                <c:pt idx="11">
                  <c:v>心血管内科</c:v>
                </c:pt>
                <c:pt idx="12">
                  <c:v>消化内科</c:v>
                </c:pt>
                <c:pt idx="13">
                  <c:v>创伤骨科</c:v>
                </c:pt>
                <c:pt idx="14">
                  <c:v>医院</c:v>
                </c:pt>
                <c:pt idx="15">
                  <c:v>乳腺甲状腺外科</c:v>
                </c:pt>
                <c:pt idx="16">
                  <c:v>脑病二科</c:v>
                </c:pt>
                <c:pt idx="17">
                  <c:v>肾脏内科</c:v>
                </c:pt>
                <c:pt idx="18">
                  <c:v>脾胃病科</c:v>
                </c:pt>
                <c:pt idx="19">
                  <c:v>肾病科</c:v>
                </c:pt>
                <c:pt idx="20">
                  <c:v>东区肾病科</c:v>
                </c:pt>
                <c:pt idx="21">
                  <c:v>老年医学科</c:v>
                </c:pt>
                <c:pt idx="22">
                  <c:v>肝胆外科</c:v>
                </c:pt>
                <c:pt idx="23">
                  <c:v>心病三科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儿科</c:v>
                </c:pt>
                <c:pt idx="27">
                  <c:v>神经外科</c:v>
                </c:pt>
                <c:pt idx="28">
                  <c:v>血液科</c:v>
                </c:pt>
                <c:pt idx="29">
                  <c:v>关节骨科</c:v>
                </c:pt>
                <c:pt idx="30">
                  <c:v>脾胃科消化科合并</c:v>
                </c:pt>
                <c:pt idx="31">
                  <c:v>周围血管科</c:v>
                </c:pt>
                <c:pt idx="32">
                  <c:v>皮肤科</c:v>
                </c:pt>
                <c:pt idx="33">
                  <c:v>显微骨科</c:v>
                </c:pt>
                <c:pt idx="34">
                  <c:v>风湿病科</c:v>
                </c:pt>
                <c:pt idx="35">
                  <c:v>心病四科</c:v>
                </c:pt>
                <c:pt idx="36">
                  <c:v>男科</c:v>
                </c:pt>
                <c:pt idx="37">
                  <c:v>针灸科</c:v>
                </c:pt>
                <c:pt idx="38">
                  <c:v>西区重症医学科</c:v>
                </c:pt>
                <c:pt idx="39">
                  <c:v>综合内科</c:v>
                </c:pt>
                <c:pt idx="40">
                  <c:v>呼吸内科</c:v>
                </c:pt>
                <c:pt idx="41">
                  <c:v>内分泌科</c:v>
                </c:pt>
                <c:pt idx="42">
                  <c:v>治未病中心</c:v>
                </c:pt>
                <c:pt idx="43">
                  <c:v>产科</c:v>
                </c:pt>
                <c:pt idx="44">
                  <c:v>中医经典科</c:v>
                </c:pt>
                <c:pt idx="45">
                  <c:v>耳鼻喉科</c:v>
                </c:pt>
                <c:pt idx="46">
                  <c:v>微创骨科</c:v>
                </c:pt>
                <c:pt idx="47">
                  <c:v>妇科</c:v>
                </c:pt>
                <c:pt idx="48">
                  <c:v>妇科妇二科合并</c:v>
                </c:pt>
                <c:pt idx="49">
                  <c:v>肝病科</c:v>
                </c:pt>
                <c:pt idx="50">
                  <c:v>运动损伤骨科</c:v>
                </c:pt>
                <c:pt idx="51">
                  <c:v>小儿推拿科</c:v>
                </c:pt>
                <c:pt idx="52">
                  <c:v>康复科</c:v>
                </c:pt>
                <c:pt idx="53">
                  <c:v>泌尿外科</c:v>
                </c:pt>
                <c:pt idx="54">
                  <c:v>骨科</c:v>
                </c:pt>
                <c:pt idx="55">
                  <c:v>口腔科</c:v>
                </c:pt>
                <c:pt idx="56">
                  <c:v>美容皮肤科</c:v>
                </c:pt>
                <c:pt idx="57">
                  <c:v>脑病三科</c:v>
                </c:pt>
                <c:pt idx="58">
                  <c:v>东区重症医学科</c:v>
                </c:pt>
                <c:pt idx="59">
                  <c:v>脑病一科</c:v>
                </c:pt>
                <c:pt idx="60">
                  <c:v>普通外科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97.35594848352302</c:v>
                </c:pt>
                <c:pt idx="2">
                  <c:v>97.08235877788451</c:v>
                </c:pt>
                <c:pt idx="3">
                  <c:v>94.95327982462402</c:v>
                </c:pt>
                <c:pt idx="4">
                  <c:v>93.45118667485809</c:v>
                </c:pt>
                <c:pt idx="5">
                  <c:v>91.42853709693013</c:v>
                </c:pt>
                <c:pt idx="6">
                  <c:v>91.11374157029888</c:v>
                </c:pt>
                <c:pt idx="7">
                  <c:v>89.87853808413035</c:v>
                </c:pt>
                <c:pt idx="8">
                  <c:v>88.98192574026422</c:v>
                </c:pt>
                <c:pt idx="9">
                  <c:v>87.81015736073776</c:v>
                </c:pt>
                <c:pt idx="10">
                  <c:v>85.15888546842689</c:v>
                </c:pt>
                <c:pt idx="11">
                  <c:v>84.56542492972875</c:v>
                </c:pt>
                <c:pt idx="12">
                  <c:v>84.4466053378048</c:v>
                </c:pt>
                <c:pt idx="13">
                  <c:v>83.15248931882553</c:v>
                </c:pt>
                <c:pt idx="14">
                  <c:v>82.89856745108762</c:v>
                </c:pt>
                <c:pt idx="15">
                  <c:v>82.126372055507</c:v>
                </c:pt>
                <c:pt idx="16">
                  <c:v>81.73239361984199</c:v>
                </c:pt>
                <c:pt idx="17">
                  <c:v>80.83410318546984</c:v>
                </c:pt>
                <c:pt idx="18">
                  <c:v>79.72792121477192</c:v>
                </c:pt>
                <c:pt idx="19">
                  <c:v>75.69015836912223</c:v>
                </c:pt>
                <c:pt idx="20">
                  <c:v>75.26825033351294</c:v>
                </c:pt>
                <c:pt idx="21">
                  <c:v>74.70716646524225</c:v>
                </c:pt>
                <c:pt idx="22">
                  <c:v>70.70291229491768</c:v>
                </c:pt>
                <c:pt idx="23">
                  <c:v>69.86492439207255</c:v>
                </c:pt>
                <c:pt idx="24">
                  <c:v>69.43353267434385</c:v>
                </c:pt>
                <c:pt idx="25">
                  <c:v>68.85390558546247</c:v>
                </c:pt>
                <c:pt idx="26">
                  <c:v>68.84175351027241</c:v>
                </c:pt>
                <c:pt idx="27">
                  <c:v>68.49116390671716</c:v>
                </c:pt>
                <c:pt idx="28">
                  <c:v>62.48857359581339</c:v>
                </c:pt>
                <c:pt idx="29">
                  <c:v>60.08268877739909</c:v>
                </c:pt>
                <c:pt idx="30">
                  <c:v>60.00925012355911</c:v>
                </c:pt>
                <c:pt idx="31">
                  <c:v>56.65046158647704</c:v>
                </c:pt>
                <c:pt idx="32">
                  <c:v>55.9119965590833</c:v>
                </c:pt>
                <c:pt idx="33">
                  <c:v>54.28544499275497</c:v>
                </c:pt>
                <c:pt idx="34">
                  <c:v>53.948176501770085</c:v>
                </c:pt>
                <c:pt idx="35">
                  <c:v>53.17451097788958</c:v>
                </c:pt>
                <c:pt idx="36">
                  <c:v>52.78327376217034</c:v>
                </c:pt>
                <c:pt idx="37">
                  <c:v>50.41142227181172</c:v>
                </c:pt>
                <c:pt idx="38">
                  <c:v>42.87321091062854</c:v>
                </c:pt>
                <c:pt idx="39">
                  <c:v>41.53476118690429</c:v>
                </c:pt>
                <c:pt idx="40">
                  <c:v>35.56802031100044</c:v>
                </c:pt>
                <c:pt idx="41">
                  <c:v>35.31688643893365</c:v>
                </c:pt>
                <c:pt idx="42">
                  <c:v>33.632344928203125</c:v>
                </c:pt>
                <c:pt idx="43">
                  <c:v>33.02275286185661</c:v>
                </c:pt>
                <c:pt idx="44">
                  <c:v>31.204568609144737</c:v>
                </c:pt>
                <c:pt idx="45">
                  <c:v>30.60230227939449</c:v>
                </c:pt>
                <c:pt idx="46">
                  <c:v>29.250131181417483</c:v>
                </c:pt>
                <c:pt idx="47">
                  <c:v>27.046350374891603</c:v>
                </c:pt>
                <c:pt idx="48">
                  <c:v>21.09293530105829</c:v>
                </c:pt>
                <c:pt idx="49">
                  <c:v>17.340186351170274</c:v>
                </c:pt>
                <c:pt idx="50">
                  <c:v>15.516765841957135</c:v>
                </c:pt>
                <c:pt idx="51">
                  <c:v>14.311935380306041</c:v>
                </c:pt>
                <c:pt idx="52">
                  <c:v>12.009407384257242</c:v>
                </c:pt>
                <c:pt idx="53">
                  <c:v>11.498696820747135</c:v>
                </c:pt>
                <c:pt idx="54">
                  <c:v>11.169516458864969</c:v>
                </c:pt>
                <c:pt idx="55">
                  <c:v>10.028334604374534</c:v>
                </c:pt>
                <c:pt idx="56">
                  <c:v>3.9354635471673176</c:v>
                </c:pt>
                <c:pt idx="57">
                  <c:v>1.8384511657765445</c:v>
                </c:pt>
                <c:pt idx="58">
                  <c:v>1.313648714483473</c:v>
                </c:pt>
                <c:pt idx="59">
                  <c:v>0.8053388872331536</c:v>
                </c:pt>
                <c:pt idx="60">
                  <c:v>0.29458048644059875</c:v>
                </c:pt>
                <c:pt idx="61">
                  <c:v>0.2261525720966162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皮肤科</c:v>
                </c:pt>
                <c:pt idx="2">
                  <c:v>周围血管科</c:v>
                </c:pt>
                <c:pt idx="3">
                  <c:v>心病三科</c:v>
                </c:pt>
                <c:pt idx="4">
                  <c:v>中医外治中心</c:v>
                </c:pt>
                <c:pt idx="5">
                  <c:v>美容皮肤科</c:v>
                </c:pt>
                <c:pt idx="6">
                  <c:v>神经外科</c:v>
                </c:pt>
                <c:pt idx="7">
                  <c:v>肛肠科</c:v>
                </c:pt>
                <c:pt idx="8">
                  <c:v>普通外科</c:v>
                </c:pt>
                <c:pt idx="9">
                  <c:v>综合内科</c:v>
                </c:pt>
                <c:pt idx="10">
                  <c:v>儿科</c:v>
                </c:pt>
                <c:pt idx="11">
                  <c:v>妇科</c:v>
                </c:pt>
                <c:pt idx="12">
                  <c:v>心血管内科</c:v>
                </c:pt>
                <c:pt idx="13">
                  <c:v>口腔科</c:v>
                </c:pt>
                <c:pt idx="14">
                  <c:v>身心医学科</c:v>
                </c:pt>
                <c:pt idx="15">
                  <c:v>创伤骨科</c:v>
                </c:pt>
                <c:pt idx="16">
                  <c:v>重症医学科</c:v>
                </c:pt>
                <c:pt idx="17">
                  <c:v>脑病二科</c:v>
                </c:pt>
                <c:pt idx="18">
                  <c:v>脑病一科</c:v>
                </c:pt>
                <c:pt idx="19">
                  <c:v>康复科</c:v>
                </c:pt>
                <c:pt idx="20">
                  <c:v>呼吸内科</c:v>
                </c:pt>
                <c:pt idx="21">
                  <c:v>运动损伤骨科</c:v>
                </c:pt>
                <c:pt idx="22">
                  <c:v>心病二科</c:v>
                </c:pt>
                <c:pt idx="23">
                  <c:v>关节骨科</c:v>
                </c:pt>
                <c:pt idx="24">
                  <c:v>脾胃科消化科合并</c:v>
                </c:pt>
                <c:pt idx="25">
                  <c:v>脾胃病科</c:v>
                </c:pt>
                <c:pt idx="26">
                  <c:v>治未病中心</c:v>
                </c:pt>
                <c:pt idx="27">
                  <c:v>泌尿外科</c:v>
                </c:pt>
                <c:pt idx="28">
                  <c:v>肾脏内科</c:v>
                </c:pt>
                <c:pt idx="29">
                  <c:v>肝病科</c:v>
                </c:pt>
                <c:pt idx="30">
                  <c:v>小儿骨科</c:v>
                </c:pt>
                <c:pt idx="31">
                  <c:v>风湿病科</c:v>
                </c:pt>
                <c:pt idx="32">
                  <c:v>肝胆外科</c:v>
                </c:pt>
                <c:pt idx="33">
                  <c:v>心病四科</c:v>
                </c:pt>
                <c:pt idx="34">
                  <c:v>产科</c:v>
                </c:pt>
                <c:pt idx="35">
                  <c:v>老年医学科</c:v>
                </c:pt>
                <c:pt idx="36">
                  <c:v>妇二科</c:v>
                </c:pt>
                <c:pt idx="37">
                  <c:v>肿瘤内科</c:v>
                </c:pt>
                <c:pt idx="38">
                  <c:v>西区重症医学科</c:v>
                </c:pt>
                <c:pt idx="39">
                  <c:v>显微骨科</c:v>
                </c:pt>
                <c:pt idx="40">
                  <c:v>中医经典科</c:v>
                </c:pt>
                <c:pt idx="41">
                  <c:v>骨科</c:v>
                </c:pt>
                <c:pt idx="42">
                  <c:v>脊柱骨科</c:v>
                </c:pt>
                <c:pt idx="43">
                  <c:v>神经内科</c:v>
                </c:pt>
                <c:pt idx="44">
                  <c:v>针灸科</c:v>
                </c:pt>
                <c:pt idx="45">
                  <c:v>妇科妇二科合并</c:v>
                </c:pt>
                <c:pt idx="46">
                  <c:v>微创骨科</c:v>
                </c:pt>
                <c:pt idx="47">
                  <c:v>血液科</c:v>
                </c:pt>
                <c:pt idx="48">
                  <c:v>消化内科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推拿科</c:v>
                </c:pt>
                <c:pt idx="52">
                  <c:v>肾病科</c:v>
                </c:pt>
                <c:pt idx="53">
                  <c:v>胸外科</c:v>
                </c:pt>
                <c:pt idx="54">
                  <c:v>东区重症医学科</c:v>
                </c:pt>
                <c:pt idx="55">
                  <c:v>耳鼻喉科</c:v>
                </c:pt>
                <c:pt idx="56">
                  <c:v>医院</c:v>
                </c:pt>
                <c:pt idx="57">
                  <c:v>东区肾病科</c:v>
                </c:pt>
                <c:pt idx="58">
                  <c:v>男科</c:v>
                </c:pt>
                <c:pt idx="59">
                  <c:v>内分泌科</c:v>
                </c:pt>
                <c:pt idx="60">
                  <c:v>脑病三科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97.10515960323777</c:v>
                </c:pt>
                <c:pt idx="2">
                  <c:v>93.23517898413154</c:v>
                </c:pt>
                <c:pt idx="3">
                  <c:v>93.15292086735538</c:v>
                </c:pt>
                <c:pt idx="4">
                  <c:v>92.59678972174835</c:v>
                </c:pt>
                <c:pt idx="5">
                  <c:v>90.27619091859626</c:v>
                </c:pt>
                <c:pt idx="6">
                  <c:v>88.5360921971346</c:v>
                </c:pt>
                <c:pt idx="7">
                  <c:v>88.24630411750722</c:v>
                </c:pt>
                <c:pt idx="8">
                  <c:v>86.77831617910927</c:v>
                </c:pt>
                <c:pt idx="9">
                  <c:v>86.2361093021039</c:v>
                </c:pt>
                <c:pt idx="10">
                  <c:v>75.87068088444367</c:v>
                </c:pt>
                <c:pt idx="11">
                  <c:v>75.10157025123678</c:v>
                </c:pt>
                <c:pt idx="12">
                  <c:v>73.86770104448469</c:v>
                </c:pt>
                <c:pt idx="13">
                  <c:v>73.5782777011368</c:v>
                </c:pt>
                <c:pt idx="14">
                  <c:v>72.15240776283733</c:v>
                </c:pt>
                <c:pt idx="15">
                  <c:v>71.47979447276842</c:v>
                </c:pt>
                <c:pt idx="16">
                  <c:v>71.24172989092415</c:v>
                </c:pt>
                <c:pt idx="17">
                  <c:v>70.8858198256286</c:v>
                </c:pt>
                <c:pt idx="18">
                  <c:v>70.13682623706293</c:v>
                </c:pt>
                <c:pt idx="19">
                  <c:v>70.07206967605597</c:v>
                </c:pt>
                <c:pt idx="20">
                  <c:v>63.58572969391403</c:v>
                </c:pt>
                <c:pt idx="21">
                  <c:v>63.0706580056734</c:v>
                </c:pt>
                <c:pt idx="22">
                  <c:v>62.89996418982252</c:v>
                </c:pt>
                <c:pt idx="23">
                  <c:v>62.86198321108992</c:v>
                </c:pt>
                <c:pt idx="24">
                  <c:v>61.672387599911055</c:v>
                </c:pt>
                <c:pt idx="25">
                  <c:v>61.3979961974575</c:v>
                </c:pt>
                <c:pt idx="26">
                  <c:v>59.615053614858624</c:v>
                </c:pt>
                <c:pt idx="27">
                  <c:v>58.223420548642146</c:v>
                </c:pt>
                <c:pt idx="28">
                  <c:v>58.17420662181577</c:v>
                </c:pt>
                <c:pt idx="29">
                  <c:v>57.20190842407958</c:v>
                </c:pt>
                <c:pt idx="30">
                  <c:v>55.6041556534789</c:v>
                </c:pt>
                <c:pt idx="31">
                  <c:v>55.46338438764394</c:v>
                </c:pt>
                <c:pt idx="32">
                  <c:v>52.15752666534231</c:v>
                </c:pt>
                <c:pt idx="33">
                  <c:v>51.7607984695745</c:v>
                </c:pt>
                <c:pt idx="34">
                  <c:v>49.31750326480838</c:v>
                </c:pt>
                <c:pt idx="35">
                  <c:v>49.30984793708433</c:v>
                </c:pt>
                <c:pt idx="36">
                  <c:v>47.35237597086875</c:v>
                </c:pt>
                <c:pt idx="37">
                  <c:v>43.83153111101502</c:v>
                </c:pt>
                <c:pt idx="38">
                  <c:v>41.72205274312999</c:v>
                </c:pt>
                <c:pt idx="39">
                  <c:v>35.80288408663823</c:v>
                </c:pt>
                <c:pt idx="40">
                  <c:v>32.55956245666557</c:v>
                </c:pt>
                <c:pt idx="41">
                  <c:v>32.20262137902834</c:v>
                </c:pt>
                <c:pt idx="42">
                  <c:v>30.742950791026363</c:v>
                </c:pt>
                <c:pt idx="43">
                  <c:v>27.944319558557766</c:v>
                </c:pt>
                <c:pt idx="44">
                  <c:v>27.43729630060235</c:v>
                </c:pt>
                <c:pt idx="45">
                  <c:v>26.207961997418064</c:v>
                </c:pt>
                <c:pt idx="46">
                  <c:v>24.40512602404468</c:v>
                </c:pt>
                <c:pt idx="47">
                  <c:v>22.64676803032417</c:v>
                </c:pt>
                <c:pt idx="48">
                  <c:v>21.404734216416582</c:v>
                </c:pt>
                <c:pt idx="49">
                  <c:v>19.91447186213955</c:v>
                </c:pt>
                <c:pt idx="50">
                  <c:v>16.951659715550107</c:v>
                </c:pt>
                <c:pt idx="51">
                  <c:v>13.339930493317544</c:v>
                </c:pt>
                <c:pt idx="52">
                  <c:v>13.196728335426469</c:v>
                </c:pt>
                <c:pt idx="53">
                  <c:v>12.288074340761247</c:v>
                </c:pt>
                <c:pt idx="54">
                  <c:v>10.718957186608892</c:v>
                </c:pt>
                <c:pt idx="55">
                  <c:v>10.20053530559988</c:v>
                </c:pt>
                <c:pt idx="56">
                  <c:v>8.80716907058612</c:v>
                </c:pt>
                <c:pt idx="57">
                  <c:v>4.981503747654182</c:v>
                </c:pt>
                <c:pt idx="58">
                  <c:v>4.605977445185406</c:v>
                </c:pt>
                <c:pt idx="59">
                  <c:v>2.835361001264825</c:v>
                </c:pt>
                <c:pt idx="60">
                  <c:v>2.4544890420755476</c:v>
                </c:pt>
                <c:pt idx="61">
                  <c:v>2.2696411134796035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东区重症医学科</c:v>
                </c:pt>
                <c:pt idx="2">
                  <c:v>老年医学科</c:v>
                </c:pt>
                <c:pt idx="3">
                  <c:v>内分泌科</c:v>
                </c:pt>
                <c:pt idx="4">
                  <c:v>儿科</c:v>
                </c:pt>
                <c:pt idx="5">
                  <c:v>普通外科</c:v>
                </c:pt>
                <c:pt idx="6">
                  <c:v>呼吸内科</c:v>
                </c:pt>
                <c:pt idx="7">
                  <c:v>脾胃科消化科合并</c:v>
                </c:pt>
                <c:pt idx="8">
                  <c:v>心病四科</c:v>
                </c:pt>
                <c:pt idx="9">
                  <c:v>妇二科</c:v>
                </c:pt>
                <c:pt idx="10">
                  <c:v>周围血管科</c:v>
                </c:pt>
                <c:pt idx="11">
                  <c:v>心病一科</c:v>
                </c:pt>
                <c:pt idx="12">
                  <c:v>中医经典科</c:v>
                </c:pt>
                <c:pt idx="13">
                  <c:v>显微骨科</c:v>
                </c:pt>
                <c:pt idx="14">
                  <c:v>运动损伤骨科</c:v>
                </c:pt>
                <c:pt idx="15">
                  <c:v>风湿病科</c:v>
                </c:pt>
                <c:pt idx="16">
                  <c:v>重症医学科</c:v>
                </c:pt>
                <c:pt idx="17">
                  <c:v>针灸科</c:v>
                </c:pt>
                <c:pt idx="18">
                  <c:v>心血管内科</c:v>
                </c:pt>
                <c:pt idx="19">
                  <c:v>身心医学科</c:v>
                </c:pt>
                <c:pt idx="20">
                  <c:v>血液科</c:v>
                </c:pt>
                <c:pt idx="21">
                  <c:v>产科</c:v>
                </c:pt>
                <c:pt idx="22">
                  <c:v>肾病科</c:v>
                </c:pt>
                <c:pt idx="23">
                  <c:v>神经内科</c:v>
                </c:pt>
                <c:pt idx="24">
                  <c:v>眼科</c:v>
                </c:pt>
                <c:pt idx="25">
                  <c:v>小儿骨科</c:v>
                </c:pt>
                <c:pt idx="26">
                  <c:v>肿瘤内科</c:v>
                </c:pt>
                <c:pt idx="27">
                  <c:v>肾脏内科</c:v>
                </c:pt>
                <c:pt idx="28">
                  <c:v>西区重症医学科</c:v>
                </c:pt>
                <c:pt idx="29">
                  <c:v>脾胃病科</c:v>
                </c:pt>
                <c:pt idx="30">
                  <c:v>推拿科</c:v>
                </c:pt>
                <c:pt idx="31">
                  <c:v>治未病中心</c:v>
                </c:pt>
                <c:pt idx="32">
                  <c:v>肝胆外科</c:v>
                </c:pt>
                <c:pt idx="33">
                  <c:v>脑病二科</c:v>
                </c:pt>
                <c:pt idx="34">
                  <c:v>综合内科</c:v>
                </c:pt>
                <c:pt idx="35">
                  <c:v>乳腺甲状腺外科</c:v>
                </c:pt>
                <c:pt idx="36">
                  <c:v>神经外科</c:v>
                </c:pt>
                <c:pt idx="37">
                  <c:v>皮肤科</c:v>
                </c:pt>
                <c:pt idx="38">
                  <c:v>肝病科</c:v>
                </c:pt>
                <c:pt idx="39">
                  <c:v>男科</c:v>
                </c:pt>
                <c:pt idx="40">
                  <c:v>口腔科</c:v>
                </c:pt>
                <c:pt idx="41">
                  <c:v>心病二科</c:v>
                </c:pt>
                <c:pt idx="42">
                  <c:v>康复科</c:v>
                </c:pt>
                <c:pt idx="43">
                  <c:v>医院</c:v>
                </c:pt>
                <c:pt idx="44">
                  <c:v>骨科</c:v>
                </c:pt>
                <c:pt idx="45">
                  <c:v>肛肠科</c:v>
                </c:pt>
                <c:pt idx="46">
                  <c:v>脑病三科</c:v>
                </c:pt>
                <c:pt idx="47">
                  <c:v>脑病一科</c:v>
                </c:pt>
                <c:pt idx="48">
                  <c:v>脊柱骨科</c:v>
                </c:pt>
                <c:pt idx="49">
                  <c:v>消化内科</c:v>
                </c:pt>
                <c:pt idx="50">
                  <c:v>美容皮肤科</c:v>
                </c:pt>
                <c:pt idx="51">
                  <c:v>东区肾病科</c:v>
                </c:pt>
                <c:pt idx="52">
                  <c:v>中医外治中心</c:v>
                </c:pt>
                <c:pt idx="53">
                  <c:v>心病三科</c:v>
                </c:pt>
                <c:pt idx="54">
                  <c:v>微创骨科</c:v>
                </c:pt>
                <c:pt idx="55">
                  <c:v>胸外科</c:v>
                </c:pt>
                <c:pt idx="56">
                  <c:v>妇科</c:v>
                </c:pt>
                <c:pt idx="57">
                  <c:v>耳鼻喉科</c:v>
                </c:pt>
                <c:pt idx="58">
                  <c:v>妇科妇二科合并</c:v>
                </c:pt>
                <c:pt idx="59">
                  <c:v>小儿推拿科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98.85452612415824</c:v>
                </c:pt>
                <c:pt idx="2">
                  <c:v>98.76024791797127</c:v>
                </c:pt>
                <c:pt idx="3">
                  <c:v>98.46023919894134</c:v>
                </c:pt>
                <c:pt idx="4">
                  <c:v>97.53880236988624</c:v>
                </c:pt>
                <c:pt idx="5">
                  <c:v>93.57283325828973</c:v>
                </c:pt>
                <c:pt idx="6">
                  <c:v>92.18511381569418</c:v>
                </c:pt>
                <c:pt idx="7">
                  <c:v>91.59671942918463</c:v>
                </c:pt>
                <c:pt idx="8">
                  <c:v>91.05625801714888</c:v>
                </c:pt>
                <c:pt idx="9">
                  <c:v>89.65873991345612</c:v>
                </c:pt>
                <c:pt idx="10">
                  <c:v>87.51631462074074</c:v>
                </c:pt>
                <c:pt idx="11">
                  <c:v>85.34261675653632</c:v>
                </c:pt>
                <c:pt idx="12">
                  <c:v>79.4753987619546</c:v>
                </c:pt>
                <c:pt idx="13">
                  <c:v>79.14349857252596</c:v>
                </c:pt>
                <c:pt idx="14">
                  <c:v>78.90929426178073</c:v>
                </c:pt>
                <c:pt idx="15">
                  <c:v>78.381589744972</c:v>
                </c:pt>
                <c:pt idx="16">
                  <c:v>77.62388693471686</c:v>
                </c:pt>
                <c:pt idx="17">
                  <c:v>76.82941419149019</c:v>
                </c:pt>
                <c:pt idx="18">
                  <c:v>75.82659538603929</c:v>
                </c:pt>
                <c:pt idx="19">
                  <c:v>72.45135241584029</c:v>
                </c:pt>
                <c:pt idx="20">
                  <c:v>72.30689408147475</c:v>
                </c:pt>
                <c:pt idx="21">
                  <c:v>71.48424880138724</c:v>
                </c:pt>
                <c:pt idx="22">
                  <c:v>70.29574561445531</c:v>
                </c:pt>
                <c:pt idx="23">
                  <c:v>68.7960138522802</c:v>
                </c:pt>
                <c:pt idx="24">
                  <c:v>67.20782398172784</c:v>
                </c:pt>
                <c:pt idx="25">
                  <c:v>63.426146307038955</c:v>
                </c:pt>
                <c:pt idx="26">
                  <c:v>61.45135067560415</c:v>
                </c:pt>
                <c:pt idx="27">
                  <c:v>60.44601645760314</c:v>
                </c:pt>
                <c:pt idx="28">
                  <c:v>57.19485076239444</c:v>
                </c:pt>
                <c:pt idx="29">
                  <c:v>55.74952409015999</c:v>
                </c:pt>
                <c:pt idx="30">
                  <c:v>53.84509706059879</c:v>
                </c:pt>
                <c:pt idx="31">
                  <c:v>53.02299918725784</c:v>
                </c:pt>
                <c:pt idx="32">
                  <c:v>51.35382374766242</c:v>
                </c:pt>
                <c:pt idx="33">
                  <c:v>49.881013227932435</c:v>
                </c:pt>
                <c:pt idx="34">
                  <c:v>49.865687750922596</c:v>
                </c:pt>
                <c:pt idx="35">
                  <c:v>42.28154098223244</c:v>
                </c:pt>
                <c:pt idx="36">
                  <c:v>40.10363796260212</c:v>
                </c:pt>
                <c:pt idx="37">
                  <c:v>39.59550730618506</c:v>
                </c:pt>
                <c:pt idx="38">
                  <c:v>38.786323319796104</c:v>
                </c:pt>
                <c:pt idx="39">
                  <c:v>34.55611104622258</c:v>
                </c:pt>
                <c:pt idx="40">
                  <c:v>32.30924008880449</c:v>
                </c:pt>
                <c:pt idx="41">
                  <c:v>30.73946632177107</c:v>
                </c:pt>
                <c:pt idx="42">
                  <c:v>29.625591147797238</c:v>
                </c:pt>
                <c:pt idx="43">
                  <c:v>29.158782888120637</c:v>
                </c:pt>
                <c:pt idx="44">
                  <c:v>28.706716586054974</c:v>
                </c:pt>
                <c:pt idx="45">
                  <c:v>28.673128191316465</c:v>
                </c:pt>
                <c:pt idx="46">
                  <c:v>27.180633457749483</c:v>
                </c:pt>
                <c:pt idx="47">
                  <c:v>25.109954224778576</c:v>
                </c:pt>
                <c:pt idx="48">
                  <c:v>25.009066828350022</c:v>
                </c:pt>
                <c:pt idx="49">
                  <c:v>23.590069464606312</c:v>
                </c:pt>
                <c:pt idx="50">
                  <c:v>22.211016071167023</c:v>
                </c:pt>
                <c:pt idx="51">
                  <c:v>22.18270971089056</c:v>
                </c:pt>
                <c:pt idx="52">
                  <c:v>20.901034949976168</c:v>
                </c:pt>
                <c:pt idx="53">
                  <c:v>20.567007261087266</c:v>
                </c:pt>
                <c:pt idx="54">
                  <c:v>19.751380860698077</c:v>
                </c:pt>
                <c:pt idx="55">
                  <c:v>18.56586590557079</c:v>
                </c:pt>
                <c:pt idx="56">
                  <c:v>13.38889212098955</c:v>
                </c:pt>
                <c:pt idx="57">
                  <c:v>11.329432522830695</c:v>
                </c:pt>
                <c:pt idx="58">
                  <c:v>10.205294392743557</c:v>
                </c:pt>
                <c:pt idx="59">
                  <c:v>9.539238525409877</c:v>
                </c:pt>
                <c:pt idx="60">
                  <c:v>8.66858575323235</c:v>
                </c:pt>
                <c:pt idx="61">
                  <c:v>4.088536096506479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心病三科</c:v>
                </c:pt>
                <c:pt idx="2">
                  <c:v>治未病中心</c:v>
                </c:pt>
                <c:pt idx="3">
                  <c:v>东区重症医学科</c:v>
                </c:pt>
                <c:pt idx="4">
                  <c:v>脊柱骨科</c:v>
                </c:pt>
                <c:pt idx="5">
                  <c:v>妇科</c:v>
                </c:pt>
                <c:pt idx="6">
                  <c:v>产科</c:v>
                </c:pt>
                <c:pt idx="7">
                  <c:v>肿瘤内科</c:v>
                </c:pt>
                <c:pt idx="8">
                  <c:v>神经内科</c:v>
                </c:pt>
                <c:pt idx="9">
                  <c:v>小儿骨科</c:v>
                </c:pt>
                <c:pt idx="10">
                  <c:v>男科</c:v>
                </c:pt>
                <c:pt idx="11">
                  <c:v>针灸科</c:v>
                </c:pt>
                <c:pt idx="12">
                  <c:v>肾病科</c:v>
                </c:pt>
                <c:pt idx="13">
                  <c:v>关节骨科</c:v>
                </c:pt>
                <c:pt idx="14">
                  <c:v>肾脏内科</c:v>
                </c:pt>
                <c:pt idx="15">
                  <c:v>神经外科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中医经典科</c:v>
                </c:pt>
                <c:pt idx="19">
                  <c:v>综合内科</c:v>
                </c:pt>
                <c:pt idx="20">
                  <c:v>心病二科</c:v>
                </c:pt>
                <c:pt idx="21">
                  <c:v>血液科</c:v>
                </c:pt>
                <c:pt idx="22">
                  <c:v>心血管内科</c:v>
                </c:pt>
                <c:pt idx="23">
                  <c:v>推拿科</c:v>
                </c:pt>
                <c:pt idx="24">
                  <c:v>运动损伤骨科</c:v>
                </c:pt>
                <c:pt idx="25">
                  <c:v>微创骨科</c:v>
                </c:pt>
                <c:pt idx="26">
                  <c:v>骨科</c:v>
                </c:pt>
                <c:pt idx="27">
                  <c:v>泌尿外科</c:v>
                </c:pt>
                <c:pt idx="28">
                  <c:v>口腔科</c:v>
                </c:pt>
                <c:pt idx="29">
                  <c:v>妇科妇二科合并</c:v>
                </c:pt>
                <c:pt idx="30">
                  <c:v>脑病三科</c:v>
                </c:pt>
                <c:pt idx="31">
                  <c:v>美容皮肤科</c:v>
                </c:pt>
                <c:pt idx="32">
                  <c:v>脾胃病科</c:v>
                </c:pt>
                <c:pt idx="33">
                  <c:v>医院</c:v>
                </c:pt>
                <c:pt idx="34">
                  <c:v>重症医学科</c:v>
                </c:pt>
                <c:pt idx="35">
                  <c:v>眼科</c:v>
                </c:pt>
                <c:pt idx="36">
                  <c:v>乳腺甲状腺外科</c:v>
                </c:pt>
                <c:pt idx="37">
                  <c:v>身心医学科</c:v>
                </c:pt>
                <c:pt idx="38">
                  <c:v>东区肾病科</c:v>
                </c:pt>
                <c:pt idx="39">
                  <c:v>内分泌科</c:v>
                </c:pt>
                <c:pt idx="40">
                  <c:v>脑病二科</c:v>
                </c:pt>
                <c:pt idx="41">
                  <c:v>西区重症医学科</c:v>
                </c:pt>
                <c:pt idx="42">
                  <c:v>肛肠科</c:v>
                </c:pt>
                <c:pt idx="43">
                  <c:v>中医外治中心</c:v>
                </c:pt>
                <c:pt idx="44">
                  <c:v>胸外科</c:v>
                </c:pt>
                <c:pt idx="45">
                  <c:v>儿科</c:v>
                </c:pt>
                <c:pt idx="46">
                  <c:v>脾胃科消化科合并</c:v>
                </c:pt>
                <c:pt idx="47">
                  <c:v>皮肤科</c:v>
                </c:pt>
                <c:pt idx="48">
                  <c:v>周围血管科</c:v>
                </c:pt>
                <c:pt idx="49">
                  <c:v>康复科</c:v>
                </c:pt>
                <c:pt idx="50">
                  <c:v>心病四科</c:v>
                </c:pt>
                <c:pt idx="51">
                  <c:v>心病一科</c:v>
                </c:pt>
                <c:pt idx="52">
                  <c:v>消化内科</c:v>
                </c:pt>
                <c:pt idx="53">
                  <c:v>妇二科</c:v>
                </c:pt>
                <c:pt idx="54">
                  <c:v>呼吸内科</c:v>
                </c:pt>
                <c:pt idx="55">
                  <c:v>脑病一科</c:v>
                </c:pt>
                <c:pt idx="56">
                  <c:v>小儿推拿科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普通外科</c:v>
                </c:pt>
                <c:pt idx="60">
                  <c:v>显微骨科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99.17536652461602</c:v>
                </c:pt>
                <c:pt idx="2">
                  <c:v>99.11640227646986</c:v>
                </c:pt>
                <c:pt idx="3">
                  <c:v>94.73862796372681</c:v>
                </c:pt>
                <c:pt idx="4">
                  <c:v>92.53774885379147</c:v>
                </c:pt>
                <c:pt idx="5">
                  <c:v>89.61004064080156</c:v>
                </c:pt>
                <c:pt idx="6">
                  <c:v>89.39254598106025</c:v>
                </c:pt>
                <c:pt idx="7">
                  <c:v>85.97872546370238</c:v>
                </c:pt>
                <c:pt idx="8">
                  <c:v>85.49482135740567</c:v>
                </c:pt>
                <c:pt idx="9">
                  <c:v>85.09725547608905</c:v>
                </c:pt>
                <c:pt idx="10">
                  <c:v>84.32348035573875</c:v>
                </c:pt>
                <c:pt idx="11">
                  <c:v>83.7914678044783</c:v>
                </c:pt>
                <c:pt idx="12">
                  <c:v>83.47335729819616</c:v>
                </c:pt>
                <c:pt idx="13">
                  <c:v>81.94856839406467</c:v>
                </c:pt>
                <c:pt idx="14">
                  <c:v>81.23890083406549</c:v>
                </c:pt>
                <c:pt idx="15">
                  <c:v>80.89088138560119</c:v>
                </c:pt>
                <c:pt idx="16">
                  <c:v>79.28031455781021</c:v>
                </c:pt>
                <c:pt idx="17">
                  <c:v>78.31036724938521</c:v>
                </c:pt>
                <c:pt idx="18">
                  <c:v>72.13517057659718</c:v>
                </c:pt>
                <c:pt idx="19">
                  <c:v>66.55091479907176</c:v>
                </c:pt>
                <c:pt idx="20">
                  <c:v>62.550503452940035</c:v>
                </c:pt>
                <c:pt idx="21">
                  <c:v>60.86281976371497</c:v>
                </c:pt>
                <c:pt idx="22">
                  <c:v>59.40298123839407</c:v>
                </c:pt>
                <c:pt idx="23">
                  <c:v>59.256481625676514</c:v>
                </c:pt>
                <c:pt idx="24">
                  <c:v>59.16423491386029</c:v>
                </c:pt>
                <c:pt idx="25">
                  <c:v>58.097333000102026</c:v>
                </c:pt>
                <c:pt idx="26">
                  <c:v>55.84223430374826</c:v>
                </c:pt>
                <c:pt idx="27">
                  <c:v>46.755284031125655</c:v>
                </c:pt>
                <c:pt idx="28">
                  <c:v>45.29792013024927</c:v>
                </c:pt>
                <c:pt idx="29">
                  <c:v>44.776076367561956</c:v>
                </c:pt>
                <c:pt idx="30">
                  <c:v>42.738920698374365</c:v>
                </c:pt>
                <c:pt idx="31">
                  <c:v>42.161189363420014</c:v>
                </c:pt>
                <c:pt idx="32">
                  <c:v>41.322512676443914</c:v>
                </c:pt>
                <c:pt idx="33">
                  <c:v>39.189275070469655</c:v>
                </c:pt>
                <c:pt idx="34">
                  <c:v>38.681991103066935</c:v>
                </c:pt>
                <c:pt idx="35">
                  <c:v>38.22618867261867</c:v>
                </c:pt>
                <c:pt idx="36">
                  <c:v>37.31020967586191</c:v>
                </c:pt>
                <c:pt idx="37">
                  <c:v>34.77510240272961</c:v>
                </c:pt>
                <c:pt idx="38">
                  <c:v>32.57793477755189</c:v>
                </c:pt>
                <c:pt idx="39">
                  <c:v>31.862577801882438</c:v>
                </c:pt>
                <c:pt idx="40">
                  <c:v>31.205167870937327</c:v>
                </c:pt>
                <c:pt idx="41">
                  <c:v>30.15108692363817</c:v>
                </c:pt>
                <c:pt idx="42">
                  <c:v>29.214623448062895</c:v>
                </c:pt>
                <c:pt idx="43">
                  <c:v>28.397814112448927</c:v>
                </c:pt>
                <c:pt idx="44">
                  <c:v>27.855097940130143</c:v>
                </c:pt>
                <c:pt idx="45">
                  <c:v>26.876215218625575</c:v>
                </c:pt>
                <c:pt idx="46">
                  <c:v>20.27655784329776</c:v>
                </c:pt>
                <c:pt idx="47">
                  <c:v>18.32687466043732</c:v>
                </c:pt>
                <c:pt idx="48">
                  <c:v>18.306818616766705</c:v>
                </c:pt>
                <c:pt idx="49">
                  <c:v>17.891702252466768</c:v>
                </c:pt>
                <c:pt idx="50">
                  <c:v>17.70012193314121</c:v>
                </c:pt>
                <c:pt idx="51">
                  <c:v>16.272668962494798</c:v>
                </c:pt>
                <c:pt idx="52">
                  <c:v>14.016468390576042</c:v>
                </c:pt>
                <c:pt idx="53">
                  <c:v>11.953661837640684</c:v>
                </c:pt>
                <c:pt idx="54">
                  <c:v>11.027576251248018</c:v>
                </c:pt>
                <c:pt idx="55">
                  <c:v>9.765805601907452</c:v>
                </c:pt>
                <c:pt idx="56">
                  <c:v>8.832276685993644</c:v>
                </c:pt>
                <c:pt idx="57">
                  <c:v>7.06553169356221</c:v>
                </c:pt>
                <c:pt idx="58">
                  <c:v>6.486375119433751</c:v>
                </c:pt>
                <c:pt idx="59">
                  <c:v>5.093413739755515</c:v>
                </c:pt>
                <c:pt idx="60">
                  <c:v>1.3029226697250706</c:v>
                </c:pt>
                <c:pt idx="61">
                  <c:v>0.25937529555117855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老年医学科</c:v>
                </c:pt>
                <c:pt idx="2">
                  <c:v>口腔科</c:v>
                </c:pt>
                <c:pt idx="3">
                  <c:v>胸外科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康复科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创伤骨科</c:v>
                </c:pt>
                <c:pt idx="10">
                  <c:v>微创骨科</c:v>
                </c:pt>
                <c:pt idx="11">
                  <c:v>小儿推拿科</c:v>
                </c:pt>
                <c:pt idx="12">
                  <c:v>肝病科</c:v>
                </c:pt>
                <c:pt idx="13">
                  <c:v>眼科</c:v>
                </c:pt>
                <c:pt idx="14">
                  <c:v>男科</c:v>
                </c:pt>
                <c:pt idx="15">
                  <c:v>心病二科</c:v>
                </c:pt>
                <c:pt idx="16">
                  <c:v>针灸科</c:v>
                </c:pt>
                <c:pt idx="17">
                  <c:v>肾病科</c:v>
                </c:pt>
                <c:pt idx="18">
                  <c:v>显微骨科</c:v>
                </c:pt>
                <c:pt idx="19">
                  <c:v>妇科妇二科合并</c:v>
                </c:pt>
                <c:pt idx="20">
                  <c:v>心病四科</c:v>
                </c:pt>
                <c:pt idx="21">
                  <c:v>神经内科</c:v>
                </c:pt>
                <c:pt idx="22">
                  <c:v>肾脏内科</c:v>
                </c:pt>
                <c:pt idx="23">
                  <c:v>东区重症医学科</c:v>
                </c:pt>
                <c:pt idx="24">
                  <c:v>乳腺甲状腺外科</c:v>
                </c:pt>
                <c:pt idx="25">
                  <c:v>肿瘤内科</c:v>
                </c:pt>
                <c:pt idx="26">
                  <c:v>儿科</c:v>
                </c:pt>
                <c:pt idx="27">
                  <c:v>肝胆外科</c:v>
                </c:pt>
                <c:pt idx="28">
                  <c:v>皮肤科</c:v>
                </c:pt>
                <c:pt idx="29">
                  <c:v>脑病一科</c:v>
                </c:pt>
                <c:pt idx="30">
                  <c:v>妇二科</c:v>
                </c:pt>
                <c:pt idx="31">
                  <c:v>身心医学科</c:v>
                </c:pt>
                <c:pt idx="32">
                  <c:v>心病一科</c:v>
                </c:pt>
                <c:pt idx="33">
                  <c:v>脑病三科</c:v>
                </c:pt>
                <c:pt idx="34">
                  <c:v>脾胃病科</c:v>
                </c:pt>
                <c:pt idx="35">
                  <c:v>产科</c:v>
                </c:pt>
                <c:pt idx="36">
                  <c:v>中医经典科</c:v>
                </c:pt>
                <c:pt idx="37">
                  <c:v>脾胃科消化科合并</c:v>
                </c:pt>
                <c:pt idx="38">
                  <c:v>治未病中心</c:v>
                </c:pt>
                <c:pt idx="39">
                  <c:v>风湿病科</c:v>
                </c:pt>
                <c:pt idx="40">
                  <c:v>中医外治中心</c:v>
                </c:pt>
                <c:pt idx="41">
                  <c:v>周围血管科</c:v>
                </c:pt>
                <c:pt idx="42">
                  <c:v>医院</c:v>
                </c:pt>
                <c:pt idx="43">
                  <c:v>综合内科</c:v>
                </c:pt>
                <c:pt idx="44">
                  <c:v>血液科</c:v>
                </c:pt>
                <c:pt idx="45">
                  <c:v>小儿骨科</c:v>
                </c:pt>
                <c:pt idx="46">
                  <c:v>脊柱骨科</c:v>
                </c:pt>
                <c:pt idx="47">
                  <c:v>骨科</c:v>
                </c:pt>
                <c:pt idx="48">
                  <c:v>妇科</c:v>
                </c:pt>
                <c:pt idx="49">
                  <c:v>内分泌科</c:v>
                </c:pt>
                <c:pt idx="50">
                  <c:v>西区重症医学科</c:v>
                </c:pt>
                <c:pt idx="51">
                  <c:v>耳鼻喉科</c:v>
                </c:pt>
                <c:pt idx="52">
                  <c:v>运动损伤骨科</c:v>
                </c:pt>
                <c:pt idx="53">
                  <c:v>美容皮肤科</c:v>
                </c:pt>
                <c:pt idx="54">
                  <c:v>心血管内科</c:v>
                </c:pt>
                <c:pt idx="55">
                  <c:v>推拿科</c:v>
                </c:pt>
                <c:pt idx="56">
                  <c:v>心病三科</c:v>
                </c:pt>
                <c:pt idx="57">
                  <c:v>普通外科</c:v>
                </c:pt>
                <c:pt idx="58">
                  <c:v>神经外科</c:v>
                </c:pt>
                <c:pt idx="59">
                  <c:v>关节骨科</c:v>
                </c:pt>
                <c:pt idx="60">
                  <c:v>东区肾病科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97.83491106227058</c:v>
                </c:pt>
                <c:pt idx="2">
                  <c:v>94.59711278070077</c:v>
                </c:pt>
                <c:pt idx="3">
                  <c:v>92.84520508098075</c:v>
                </c:pt>
                <c:pt idx="4">
                  <c:v>89.8560865247311</c:v>
                </c:pt>
                <c:pt idx="5">
                  <c:v>88.93553585127043</c:v>
                </c:pt>
                <c:pt idx="6">
                  <c:v>88.85308737910738</c:v>
                </c:pt>
                <c:pt idx="7">
                  <c:v>88.52099153793742</c:v>
                </c:pt>
                <c:pt idx="8">
                  <c:v>87.11778680550208</c:v>
                </c:pt>
                <c:pt idx="9">
                  <c:v>86.994959154854</c:v>
                </c:pt>
                <c:pt idx="10">
                  <c:v>86.73160527202579</c:v>
                </c:pt>
                <c:pt idx="11">
                  <c:v>86.0589614278092</c:v>
                </c:pt>
                <c:pt idx="12">
                  <c:v>84.84595183858052</c:v>
                </c:pt>
                <c:pt idx="13">
                  <c:v>84.66810125819366</c:v>
                </c:pt>
                <c:pt idx="14">
                  <c:v>83.62479780477359</c:v>
                </c:pt>
                <c:pt idx="15">
                  <c:v>83.12780884223716</c:v>
                </c:pt>
                <c:pt idx="16">
                  <c:v>82.01245569578118</c:v>
                </c:pt>
                <c:pt idx="17">
                  <c:v>81.80667189990807</c:v>
                </c:pt>
                <c:pt idx="18">
                  <c:v>80.27474710407702</c:v>
                </c:pt>
                <c:pt idx="19">
                  <c:v>79.05436790498435</c:v>
                </c:pt>
                <c:pt idx="20">
                  <c:v>71.96339875639181</c:v>
                </c:pt>
                <c:pt idx="21">
                  <c:v>71.87018503397333</c:v>
                </c:pt>
                <c:pt idx="22">
                  <c:v>70.12902932959561</c:v>
                </c:pt>
                <c:pt idx="23">
                  <c:v>65.69891134520208</c:v>
                </c:pt>
                <c:pt idx="24">
                  <c:v>64.34388720626765</c:v>
                </c:pt>
                <c:pt idx="25">
                  <c:v>64.0260537684088</c:v>
                </c:pt>
                <c:pt idx="26">
                  <c:v>63.30238738641665</c:v>
                </c:pt>
                <c:pt idx="27">
                  <c:v>63.020168703487236</c:v>
                </c:pt>
                <c:pt idx="28">
                  <c:v>62.710716647452244</c:v>
                </c:pt>
                <c:pt idx="29">
                  <c:v>62.38370514514053</c:v>
                </c:pt>
                <c:pt idx="30">
                  <c:v>58.39854016737875</c:v>
                </c:pt>
                <c:pt idx="31">
                  <c:v>57.44564935105214</c:v>
                </c:pt>
                <c:pt idx="32">
                  <c:v>56.365617077457046</c:v>
                </c:pt>
                <c:pt idx="33">
                  <c:v>51.556703141103746</c:v>
                </c:pt>
                <c:pt idx="34">
                  <c:v>50.9100991684364</c:v>
                </c:pt>
                <c:pt idx="35">
                  <c:v>48.790664667079575</c:v>
                </c:pt>
                <c:pt idx="36">
                  <c:v>47.15468019210758</c:v>
                </c:pt>
                <c:pt idx="37">
                  <c:v>44.15123668970173</c:v>
                </c:pt>
                <c:pt idx="38">
                  <c:v>42.25018483359355</c:v>
                </c:pt>
                <c:pt idx="39">
                  <c:v>40.77579177598021</c:v>
                </c:pt>
                <c:pt idx="40">
                  <c:v>34.71949302242074</c:v>
                </c:pt>
                <c:pt idx="41">
                  <c:v>31.021860016015168</c:v>
                </c:pt>
                <c:pt idx="42">
                  <c:v>30.2461324909558</c:v>
                </c:pt>
                <c:pt idx="43">
                  <c:v>29.714490818296248</c:v>
                </c:pt>
                <c:pt idx="44">
                  <c:v>27.14668800860547</c:v>
                </c:pt>
                <c:pt idx="45">
                  <c:v>26.24439344944647</c:v>
                </c:pt>
                <c:pt idx="46">
                  <c:v>25.70995205358011</c:v>
                </c:pt>
                <c:pt idx="47">
                  <c:v>24.106955143558583</c:v>
                </c:pt>
                <c:pt idx="48">
                  <c:v>23.35852573526065</c:v>
                </c:pt>
                <c:pt idx="49">
                  <c:v>22.968751349426373</c:v>
                </c:pt>
                <c:pt idx="50">
                  <c:v>22.84951998304876</c:v>
                </c:pt>
                <c:pt idx="51">
                  <c:v>22.18526564438166</c:v>
                </c:pt>
                <c:pt idx="52">
                  <c:v>19.71496714169618</c:v>
                </c:pt>
                <c:pt idx="53">
                  <c:v>18.920287509338184</c:v>
                </c:pt>
                <c:pt idx="54">
                  <c:v>11.076482014919774</c:v>
                </c:pt>
                <c:pt idx="55">
                  <c:v>8.941244304426554</c:v>
                </c:pt>
                <c:pt idx="56">
                  <c:v>8.422447381530972</c:v>
                </c:pt>
                <c:pt idx="57">
                  <c:v>6.618049969288897</c:v>
                </c:pt>
                <c:pt idx="58">
                  <c:v>2.9929968078781233</c:v>
                </c:pt>
                <c:pt idx="59">
                  <c:v>1.6641157969264908</c:v>
                </c:pt>
                <c:pt idx="60">
                  <c:v>0.10186555529416719</c:v>
                </c:pt>
                <c:pt idx="61">
                  <c:v>0.09184067946350627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创伤骨科</c:v>
                </c:pt>
                <c:pt idx="2">
                  <c:v>肾脏内科</c:v>
                </c:pt>
                <c:pt idx="3">
                  <c:v>东区重症医学科</c:v>
                </c:pt>
                <c:pt idx="4">
                  <c:v>呼吸内科</c:v>
                </c:pt>
                <c:pt idx="5">
                  <c:v>心血管内科</c:v>
                </c:pt>
                <c:pt idx="6">
                  <c:v>小儿骨科</c:v>
                </c:pt>
                <c:pt idx="7">
                  <c:v>脊柱骨科</c:v>
                </c:pt>
                <c:pt idx="8">
                  <c:v>胸外科</c:v>
                </c:pt>
                <c:pt idx="9">
                  <c:v>重症医学科</c:v>
                </c:pt>
                <c:pt idx="10">
                  <c:v>心病四科</c:v>
                </c:pt>
                <c:pt idx="11">
                  <c:v>康复科</c:v>
                </c:pt>
                <c:pt idx="12">
                  <c:v>推拿科</c:v>
                </c:pt>
                <c:pt idx="13">
                  <c:v>口腔科</c:v>
                </c:pt>
                <c:pt idx="14">
                  <c:v>脑病二科</c:v>
                </c:pt>
                <c:pt idx="15">
                  <c:v>心病三科</c:v>
                </c:pt>
                <c:pt idx="16">
                  <c:v>显微骨科</c:v>
                </c:pt>
                <c:pt idx="17">
                  <c:v>小儿推拿科</c:v>
                </c:pt>
                <c:pt idx="18">
                  <c:v>乳腺甲状腺外科</c:v>
                </c:pt>
                <c:pt idx="19">
                  <c:v>血液科</c:v>
                </c:pt>
                <c:pt idx="20">
                  <c:v>微创骨科</c:v>
                </c:pt>
                <c:pt idx="21">
                  <c:v>脾胃科消化科合并</c:v>
                </c:pt>
                <c:pt idx="22">
                  <c:v>综合内科</c:v>
                </c:pt>
                <c:pt idx="23">
                  <c:v>消化内科</c:v>
                </c:pt>
                <c:pt idx="24">
                  <c:v>关节骨科</c:v>
                </c:pt>
                <c:pt idx="25">
                  <c:v>西区重症医学科</c:v>
                </c:pt>
                <c:pt idx="26">
                  <c:v>肿瘤内科</c:v>
                </c:pt>
                <c:pt idx="27">
                  <c:v>中医外治中心</c:v>
                </c:pt>
                <c:pt idx="28">
                  <c:v>儿科</c:v>
                </c:pt>
                <c:pt idx="29">
                  <c:v>东区肾病科</c:v>
                </c:pt>
                <c:pt idx="30">
                  <c:v>心病二科</c:v>
                </c:pt>
                <c:pt idx="31">
                  <c:v>神经内科</c:v>
                </c:pt>
                <c:pt idx="32">
                  <c:v>眼科</c:v>
                </c:pt>
                <c:pt idx="33">
                  <c:v>中医经典科</c:v>
                </c:pt>
                <c:pt idx="34">
                  <c:v>妇科妇二科合并</c:v>
                </c:pt>
                <c:pt idx="35">
                  <c:v>肾病科</c:v>
                </c:pt>
                <c:pt idx="36">
                  <c:v>脑病三科</c:v>
                </c:pt>
                <c:pt idx="37">
                  <c:v>风湿病科</c:v>
                </c:pt>
                <c:pt idx="38">
                  <c:v>产科</c:v>
                </c:pt>
                <c:pt idx="39">
                  <c:v>治未病中心</c:v>
                </c:pt>
                <c:pt idx="40">
                  <c:v>脾胃病科</c:v>
                </c:pt>
                <c:pt idx="41">
                  <c:v>妇二科</c:v>
                </c:pt>
                <c:pt idx="42">
                  <c:v>泌尿外科</c:v>
                </c:pt>
                <c:pt idx="43">
                  <c:v>运动损伤骨科</c:v>
                </c:pt>
                <c:pt idx="44">
                  <c:v>肝胆外科</c:v>
                </c:pt>
                <c:pt idx="45">
                  <c:v>男科</c:v>
                </c:pt>
                <c:pt idx="46">
                  <c:v>医院</c:v>
                </c:pt>
                <c:pt idx="47">
                  <c:v>内分泌科</c:v>
                </c:pt>
                <c:pt idx="48">
                  <c:v>肛肠科</c:v>
                </c:pt>
                <c:pt idx="49">
                  <c:v>心病一科</c:v>
                </c:pt>
                <c:pt idx="50">
                  <c:v>骨科</c:v>
                </c:pt>
                <c:pt idx="51">
                  <c:v>耳鼻喉科</c:v>
                </c:pt>
                <c:pt idx="52">
                  <c:v>脑病一科</c:v>
                </c:pt>
                <c:pt idx="53">
                  <c:v>老年医学科</c:v>
                </c:pt>
                <c:pt idx="54">
                  <c:v>针灸科</c:v>
                </c:pt>
                <c:pt idx="55">
                  <c:v>美容皮肤科</c:v>
                </c:pt>
                <c:pt idx="56">
                  <c:v>妇科</c:v>
                </c:pt>
                <c:pt idx="57">
                  <c:v>普通外科</c:v>
                </c:pt>
                <c:pt idx="58">
                  <c:v>神经外科</c:v>
                </c:pt>
                <c:pt idx="59">
                  <c:v>肝病科</c:v>
                </c:pt>
                <c:pt idx="60">
                  <c:v>周围血管科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87.34406167956281</c:v>
                </c:pt>
                <c:pt idx="2">
                  <c:v>87.23939102157505</c:v>
                </c:pt>
                <c:pt idx="3">
                  <c:v>84.08578246233897</c:v>
                </c:pt>
                <c:pt idx="4">
                  <c:v>83.65792681344068</c:v>
                </c:pt>
                <c:pt idx="5">
                  <c:v>83.38028526613839</c:v>
                </c:pt>
                <c:pt idx="6">
                  <c:v>81.61906479473072</c:v>
                </c:pt>
                <c:pt idx="7">
                  <c:v>81.16531524979729</c:v>
                </c:pt>
                <c:pt idx="8">
                  <c:v>79.23420738309477</c:v>
                </c:pt>
                <c:pt idx="9">
                  <c:v>77.78327926227962</c:v>
                </c:pt>
                <c:pt idx="10">
                  <c:v>71.66088338324366</c:v>
                </c:pt>
                <c:pt idx="11">
                  <c:v>69.4332127890499</c:v>
                </c:pt>
                <c:pt idx="12">
                  <c:v>67.29663648144214</c:v>
                </c:pt>
                <c:pt idx="13">
                  <c:v>66.13809789291925</c:v>
                </c:pt>
                <c:pt idx="14">
                  <c:v>65.53215517965344</c:v>
                </c:pt>
                <c:pt idx="15">
                  <c:v>65.48514392513228</c:v>
                </c:pt>
                <c:pt idx="16">
                  <c:v>65.20410580997853</c:v>
                </c:pt>
                <c:pt idx="17">
                  <c:v>63.600459890123574</c:v>
                </c:pt>
                <c:pt idx="18">
                  <c:v>61.3577847423699</c:v>
                </c:pt>
                <c:pt idx="19">
                  <c:v>60.9245515492725</c:v>
                </c:pt>
                <c:pt idx="20">
                  <c:v>59.6984239388111</c:v>
                </c:pt>
                <c:pt idx="21">
                  <c:v>55.53065733728435</c:v>
                </c:pt>
                <c:pt idx="22">
                  <c:v>54.87068545031204</c:v>
                </c:pt>
                <c:pt idx="23">
                  <c:v>53.770762777290784</c:v>
                </c:pt>
                <c:pt idx="24">
                  <c:v>46.01474205194572</c:v>
                </c:pt>
                <c:pt idx="25">
                  <c:v>44.35076211214594</c:v>
                </c:pt>
                <c:pt idx="26">
                  <c:v>43.173003284282565</c:v>
                </c:pt>
                <c:pt idx="27">
                  <c:v>41.94783191581932</c:v>
                </c:pt>
                <c:pt idx="28">
                  <c:v>40.004082507501714</c:v>
                </c:pt>
                <c:pt idx="29">
                  <c:v>39.359506991835524</c:v>
                </c:pt>
                <c:pt idx="30">
                  <c:v>39.089924056248535</c:v>
                </c:pt>
                <c:pt idx="31">
                  <c:v>38.08267616288417</c:v>
                </c:pt>
                <c:pt idx="32">
                  <c:v>37.71777093692001</c:v>
                </c:pt>
                <c:pt idx="33">
                  <c:v>37.24369143126225</c:v>
                </c:pt>
                <c:pt idx="34">
                  <c:v>36.72047000518403</c:v>
                </c:pt>
                <c:pt idx="35">
                  <c:v>36.36293435977438</c:v>
                </c:pt>
                <c:pt idx="36">
                  <c:v>32.889844998954175</c:v>
                </c:pt>
                <c:pt idx="37">
                  <c:v>30.545924360267133</c:v>
                </c:pt>
                <c:pt idx="38">
                  <c:v>30.51538662553266</c:v>
                </c:pt>
                <c:pt idx="39">
                  <c:v>30.40019819628219</c:v>
                </c:pt>
                <c:pt idx="40">
                  <c:v>29.48069096652306</c:v>
                </c:pt>
                <c:pt idx="41">
                  <c:v>29.3604557621568</c:v>
                </c:pt>
                <c:pt idx="42">
                  <c:v>28.37995429236237</c:v>
                </c:pt>
                <c:pt idx="43">
                  <c:v>27.765487508685304</c:v>
                </c:pt>
                <c:pt idx="44">
                  <c:v>26.242275153395568</c:v>
                </c:pt>
                <c:pt idx="45">
                  <c:v>25.432279661829078</c:v>
                </c:pt>
                <c:pt idx="46">
                  <c:v>24.005042227112618</c:v>
                </c:pt>
                <c:pt idx="47">
                  <c:v>21.804961897820085</c:v>
                </c:pt>
                <c:pt idx="48">
                  <c:v>16.495487675663668</c:v>
                </c:pt>
                <c:pt idx="49">
                  <c:v>16.350111914847343</c:v>
                </c:pt>
                <c:pt idx="50">
                  <c:v>16.263631055719195</c:v>
                </c:pt>
                <c:pt idx="51">
                  <c:v>15.670084378535453</c:v>
                </c:pt>
                <c:pt idx="52">
                  <c:v>14.475970017628123</c:v>
                </c:pt>
                <c:pt idx="53">
                  <c:v>12.680444782984203</c:v>
                </c:pt>
                <c:pt idx="54">
                  <c:v>10.512513991406644</c:v>
                </c:pt>
                <c:pt idx="55">
                  <c:v>10.08650092588006</c:v>
                </c:pt>
                <c:pt idx="56">
                  <c:v>4.219454419112134</c:v>
                </c:pt>
                <c:pt idx="57">
                  <c:v>3.860008188426467</c:v>
                </c:pt>
                <c:pt idx="58">
                  <c:v>2.075158709546354</c:v>
                </c:pt>
                <c:pt idx="59">
                  <c:v>1.340678514521132</c:v>
                </c:pt>
                <c:pt idx="60">
                  <c:v>0.9234209004883366</c:v>
                </c:pt>
                <c:pt idx="61">
                  <c:v>0.7969897133296655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脾胃病科</c:v>
                </c:pt>
                <c:pt idx="2">
                  <c:v>神经外科</c:v>
                </c:pt>
                <c:pt idx="3">
                  <c:v>针灸科</c:v>
                </c:pt>
                <c:pt idx="4">
                  <c:v>肝病科</c:v>
                </c:pt>
                <c:pt idx="5">
                  <c:v>关节骨科</c:v>
                </c:pt>
                <c:pt idx="6">
                  <c:v>呼吸内科</c:v>
                </c:pt>
                <c:pt idx="7">
                  <c:v>重症医学科</c:v>
                </c:pt>
                <c:pt idx="8">
                  <c:v>心病三科</c:v>
                </c:pt>
                <c:pt idx="9">
                  <c:v>胸外科</c:v>
                </c:pt>
                <c:pt idx="10">
                  <c:v>消化内科</c:v>
                </c:pt>
                <c:pt idx="11">
                  <c:v>普通外科</c:v>
                </c:pt>
                <c:pt idx="12">
                  <c:v>周围血管科</c:v>
                </c:pt>
                <c:pt idx="13">
                  <c:v>风湿病科</c:v>
                </c:pt>
                <c:pt idx="14">
                  <c:v>中医外治中心</c:v>
                </c:pt>
                <c:pt idx="15">
                  <c:v>血液科</c:v>
                </c:pt>
                <c:pt idx="16">
                  <c:v>儿科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推拿科</c:v>
                </c:pt>
                <c:pt idx="20">
                  <c:v>肿瘤内科</c:v>
                </c:pt>
                <c:pt idx="21">
                  <c:v>神经内科</c:v>
                </c:pt>
                <c:pt idx="22">
                  <c:v>心病四科</c:v>
                </c:pt>
                <c:pt idx="23">
                  <c:v>脊柱骨科</c:v>
                </c:pt>
                <c:pt idx="24">
                  <c:v>中医经典科</c:v>
                </c:pt>
                <c:pt idx="25">
                  <c:v>心病二科</c:v>
                </c:pt>
                <c:pt idx="26">
                  <c:v>运动损伤骨科</c:v>
                </c:pt>
                <c:pt idx="27">
                  <c:v>美容皮肤科</c:v>
                </c:pt>
                <c:pt idx="28">
                  <c:v>小儿骨科</c:v>
                </c:pt>
                <c:pt idx="29">
                  <c:v>东区重症医学科</c:v>
                </c:pt>
                <c:pt idx="30">
                  <c:v>骨科</c:v>
                </c:pt>
                <c:pt idx="31">
                  <c:v>心病一科</c:v>
                </c:pt>
                <c:pt idx="32">
                  <c:v>肝胆外科</c:v>
                </c:pt>
                <c:pt idx="33">
                  <c:v>皮肤科</c:v>
                </c:pt>
                <c:pt idx="34">
                  <c:v>肾病科</c:v>
                </c:pt>
                <c:pt idx="35">
                  <c:v>眼科</c:v>
                </c:pt>
                <c:pt idx="36">
                  <c:v>男科</c:v>
                </c:pt>
                <c:pt idx="37">
                  <c:v>口腔科</c:v>
                </c:pt>
                <c:pt idx="38">
                  <c:v>肛肠科</c:v>
                </c:pt>
                <c:pt idx="39">
                  <c:v>妇二科</c:v>
                </c:pt>
                <c:pt idx="40">
                  <c:v>脑病二科</c:v>
                </c:pt>
                <c:pt idx="41">
                  <c:v>心血管内科</c:v>
                </c:pt>
                <c:pt idx="42">
                  <c:v>肾脏内科</c:v>
                </c:pt>
                <c:pt idx="43">
                  <c:v>医院</c:v>
                </c:pt>
                <c:pt idx="44">
                  <c:v>耳鼻喉科</c:v>
                </c:pt>
                <c:pt idx="45">
                  <c:v>内分泌科</c:v>
                </c:pt>
                <c:pt idx="46">
                  <c:v>西区重症医学科</c:v>
                </c:pt>
                <c:pt idx="47">
                  <c:v>脑病三科</c:v>
                </c:pt>
                <c:pt idx="48">
                  <c:v>产科</c:v>
                </c:pt>
                <c:pt idx="49">
                  <c:v>老年医学科</c:v>
                </c:pt>
                <c:pt idx="50">
                  <c:v>小儿推拿科</c:v>
                </c:pt>
                <c:pt idx="51">
                  <c:v>脾胃科消化科合并</c:v>
                </c:pt>
                <c:pt idx="52">
                  <c:v>妇科</c:v>
                </c:pt>
                <c:pt idx="53">
                  <c:v>泌尿外科</c:v>
                </c:pt>
                <c:pt idx="54">
                  <c:v>妇科妇二科合并</c:v>
                </c:pt>
                <c:pt idx="55">
                  <c:v>创伤骨科</c:v>
                </c:pt>
                <c:pt idx="56">
                  <c:v>微创骨科</c:v>
                </c:pt>
                <c:pt idx="57">
                  <c:v>显微骨科</c:v>
                </c:pt>
                <c:pt idx="58">
                  <c:v>身心医学科</c:v>
                </c:pt>
                <c:pt idx="59">
                  <c:v>东区肾病科</c:v>
                </c:pt>
                <c:pt idx="60">
                  <c:v>乳腺甲状腺外科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98.90288622909026</c:v>
                </c:pt>
                <c:pt idx="2">
                  <c:v>97.57343756897555</c:v>
                </c:pt>
                <c:pt idx="3">
                  <c:v>96.0130214640564</c:v>
                </c:pt>
                <c:pt idx="4">
                  <c:v>94.17775111495673</c:v>
                </c:pt>
                <c:pt idx="5">
                  <c:v>93.10959349656837</c:v>
                </c:pt>
                <c:pt idx="6">
                  <c:v>91.8633432809571</c:v>
                </c:pt>
                <c:pt idx="7">
                  <c:v>91.85905054924372</c:v>
                </c:pt>
                <c:pt idx="8">
                  <c:v>91.17470746104154</c:v>
                </c:pt>
                <c:pt idx="9">
                  <c:v>90.9677389515969</c:v>
                </c:pt>
                <c:pt idx="10">
                  <c:v>89.6718734186152</c:v>
                </c:pt>
                <c:pt idx="11">
                  <c:v>88.93485957508706</c:v>
                </c:pt>
                <c:pt idx="12">
                  <c:v>88.48853902634261</c:v>
                </c:pt>
                <c:pt idx="13">
                  <c:v>87.18647822657063</c:v>
                </c:pt>
                <c:pt idx="14">
                  <c:v>86.48975032455704</c:v>
                </c:pt>
                <c:pt idx="15">
                  <c:v>83.91518826121938</c:v>
                </c:pt>
                <c:pt idx="16">
                  <c:v>82.04138181709911</c:v>
                </c:pt>
                <c:pt idx="17">
                  <c:v>81.3382403785148</c:v>
                </c:pt>
                <c:pt idx="18">
                  <c:v>81.21126179354273</c:v>
                </c:pt>
                <c:pt idx="19">
                  <c:v>79.74653970925381</c:v>
                </c:pt>
                <c:pt idx="20">
                  <c:v>77.32370435292312</c:v>
                </c:pt>
                <c:pt idx="21">
                  <c:v>76.20123378421384</c:v>
                </c:pt>
                <c:pt idx="22">
                  <c:v>75.63594524578133</c:v>
                </c:pt>
                <c:pt idx="23">
                  <c:v>75.21629799683362</c:v>
                </c:pt>
                <c:pt idx="24">
                  <c:v>73.57738905629245</c:v>
                </c:pt>
                <c:pt idx="25">
                  <c:v>72.37034512440951</c:v>
                </c:pt>
                <c:pt idx="26">
                  <c:v>71.52615590618099</c:v>
                </c:pt>
                <c:pt idx="27">
                  <c:v>70.42123143199653</c:v>
                </c:pt>
                <c:pt idx="28">
                  <c:v>70.29911206067973</c:v>
                </c:pt>
                <c:pt idx="29">
                  <c:v>69.0606633617628</c:v>
                </c:pt>
                <c:pt idx="30">
                  <c:v>68.65720972090897</c:v>
                </c:pt>
                <c:pt idx="31">
                  <c:v>68.30658029620896</c:v>
                </c:pt>
                <c:pt idx="32">
                  <c:v>65.44534342982894</c:v>
                </c:pt>
                <c:pt idx="33">
                  <c:v>61.61446322156114</c:v>
                </c:pt>
                <c:pt idx="34">
                  <c:v>58.18975454286907</c:v>
                </c:pt>
                <c:pt idx="35">
                  <c:v>56.834845624415</c:v>
                </c:pt>
                <c:pt idx="36">
                  <c:v>55.21856230323078</c:v>
                </c:pt>
                <c:pt idx="37">
                  <c:v>51.34758076012635</c:v>
                </c:pt>
                <c:pt idx="38">
                  <c:v>51.00670775427031</c:v>
                </c:pt>
                <c:pt idx="39">
                  <c:v>50.447751302448765</c:v>
                </c:pt>
                <c:pt idx="40">
                  <c:v>47.16961031989514</c:v>
                </c:pt>
                <c:pt idx="41">
                  <c:v>42.27393636015265</c:v>
                </c:pt>
                <c:pt idx="42">
                  <c:v>41.22944636901426</c:v>
                </c:pt>
                <c:pt idx="43">
                  <c:v>39.936557865247295</c:v>
                </c:pt>
                <c:pt idx="44">
                  <c:v>39.79528613989415</c:v>
                </c:pt>
                <c:pt idx="45">
                  <c:v>37.66645074374714</c:v>
                </c:pt>
                <c:pt idx="46">
                  <c:v>29.514278621522646</c:v>
                </c:pt>
                <c:pt idx="47">
                  <c:v>29.46982369118176</c:v>
                </c:pt>
                <c:pt idx="48">
                  <c:v>23.25971535580717</c:v>
                </c:pt>
                <c:pt idx="49">
                  <c:v>23.21435346641625</c:v>
                </c:pt>
                <c:pt idx="50">
                  <c:v>15.12703697380564</c:v>
                </c:pt>
                <c:pt idx="51">
                  <c:v>12.999294572996641</c:v>
                </c:pt>
                <c:pt idx="52">
                  <c:v>12.357646758478657</c:v>
                </c:pt>
                <c:pt idx="53">
                  <c:v>11.62651646741377</c:v>
                </c:pt>
                <c:pt idx="54">
                  <c:v>10.776697898535568</c:v>
                </c:pt>
                <c:pt idx="55">
                  <c:v>9.275051200992033</c:v>
                </c:pt>
                <c:pt idx="56">
                  <c:v>8.439700016840023</c:v>
                </c:pt>
                <c:pt idx="57">
                  <c:v>7.33966296718691</c:v>
                </c:pt>
                <c:pt idx="58">
                  <c:v>5.9588399028655425</c:v>
                </c:pt>
                <c:pt idx="59">
                  <c:v>4.50278004407445</c:v>
                </c:pt>
                <c:pt idx="60">
                  <c:v>4.161756261088744</c:v>
                </c:pt>
                <c:pt idx="61">
                  <c:v>0.5427364707768944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心血管内科</c:v>
                </c:pt>
                <c:pt idx="2">
                  <c:v>美容皮肤科</c:v>
                </c:pt>
                <c:pt idx="3">
                  <c:v>针灸科</c:v>
                </c:pt>
                <c:pt idx="4">
                  <c:v>脑病二科</c:v>
                </c:pt>
                <c:pt idx="5">
                  <c:v>脊柱骨科</c:v>
                </c:pt>
                <c:pt idx="6">
                  <c:v>泌尿外科</c:v>
                </c:pt>
                <c:pt idx="7">
                  <c:v>重症医学科</c:v>
                </c:pt>
                <c:pt idx="8">
                  <c:v>综合内科</c:v>
                </c:pt>
                <c:pt idx="9">
                  <c:v>男科</c:v>
                </c:pt>
                <c:pt idx="10">
                  <c:v>耳鼻喉科</c:v>
                </c:pt>
                <c:pt idx="11">
                  <c:v>推拿科</c:v>
                </c:pt>
                <c:pt idx="12">
                  <c:v>小儿推拿科</c:v>
                </c:pt>
                <c:pt idx="13">
                  <c:v>肾病科</c:v>
                </c:pt>
                <c:pt idx="14">
                  <c:v>口腔科</c:v>
                </c:pt>
                <c:pt idx="15">
                  <c:v>关节骨科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心病二科</c:v>
                </c:pt>
                <c:pt idx="19">
                  <c:v>肛肠科</c:v>
                </c:pt>
                <c:pt idx="20">
                  <c:v>身心医学科</c:v>
                </c:pt>
                <c:pt idx="21">
                  <c:v>老年医学科</c:v>
                </c:pt>
                <c:pt idx="22">
                  <c:v>心病一科</c:v>
                </c:pt>
                <c:pt idx="23">
                  <c:v>运动损伤骨科</c:v>
                </c:pt>
                <c:pt idx="24">
                  <c:v>普通外科</c:v>
                </c:pt>
                <c:pt idx="25">
                  <c:v>乳腺甲状腺外科</c:v>
                </c:pt>
                <c:pt idx="26">
                  <c:v>创伤骨科</c:v>
                </c:pt>
                <c:pt idx="27">
                  <c:v>脑病一科</c:v>
                </c:pt>
                <c:pt idx="28">
                  <c:v>妇科</c:v>
                </c:pt>
                <c:pt idx="29">
                  <c:v>中医经典科</c:v>
                </c:pt>
                <c:pt idx="30">
                  <c:v>东区肾病科</c:v>
                </c:pt>
                <c:pt idx="31">
                  <c:v>医院</c:v>
                </c:pt>
                <c:pt idx="32">
                  <c:v>骨科</c:v>
                </c:pt>
                <c:pt idx="33">
                  <c:v>妇科妇二科合并</c:v>
                </c:pt>
                <c:pt idx="34">
                  <c:v>肿瘤内科</c:v>
                </c:pt>
                <c:pt idx="35">
                  <c:v>肾脏内科</c:v>
                </c:pt>
                <c:pt idx="36">
                  <c:v>呼吸内科</c:v>
                </c:pt>
                <c:pt idx="37">
                  <c:v>胸外科</c:v>
                </c:pt>
                <c:pt idx="38">
                  <c:v>周围血管科</c:v>
                </c:pt>
                <c:pt idx="39">
                  <c:v>皮肤科</c:v>
                </c:pt>
                <c:pt idx="40">
                  <c:v>神经内科</c:v>
                </c:pt>
                <c:pt idx="41">
                  <c:v>西区重症医学科</c:v>
                </c:pt>
                <c:pt idx="42">
                  <c:v>微创骨科</c:v>
                </c:pt>
                <c:pt idx="43">
                  <c:v>肝胆外科</c:v>
                </c:pt>
                <c:pt idx="44">
                  <c:v>小儿骨科</c:v>
                </c:pt>
                <c:pt idx="45">
                  <c:v>显微骨科</c:v>
                </c:pt>
                <c:pt idx="46">
                  <c:v>神经外科</c:v>
                </c:pt>
                <c:pt idx="47">
                  <c:v>康复科</c:v>
                </c:pt>
                <c:pt idx="48">
                  <c:v>妇二科</c:v>
                </c:pt>
                <c:pt idx="49">
                  <c:v>心病四科</c:v>
                </c:pt>
                <c:pt idx="50">
                  <c:v>儿科</c:v>
                </c:pt>
                <c:pt idx="51">
                  <c:v>东区重症医学科</c:v>
                </c:pt>
                <c:pt idx="52">
                  <c:v>肝病科</c:v>
                </c:pt>
                <c:pt idx="53">
                  <c:v>产科</c:v>
                </c:pt>
                <c:pt idx="54">
                  <c:v>内分泌科</c:v>
                </c:pt>
                <c:pt idx="55">
                  <c:v>消化内科</c:v>
                </c:pt>
                <c:pt idx="56">
                  <c:v>心病三科</c:v>
                </c:pt>
                <c:pt idx="57">
                  <c:v>中医外治中心</c:v>
                </c:pt>
                <c:pt idx="58">
                  <c:v>脾胃病科</c:v>
                </c:pt>
                <c:pt idx="59">
                  <c:v>治未病中心</c:v>
                </c:pt>
                <c:pt idx="60">
                  <c:v>脾胃科消化科合并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99.31727669397259</c:v>
                </c:pt>
                <c:pt idx="2">
                  <c:v>98.82856948686057</c:v>
                </c:pt>
                <c:pt idx="3">
                  <c:v>95.68633436971217</c:v>
                </c:pt>
                <c:pt idx="4">
                  <c:v>93.3707162755572</c:v>
                </c:pt>
                <c:pt idx="5">
                  <c:v>91.26594908284257</c:v>
                </c:pt>
                <c:pt idx="6">
                  <c:v>90.765545037795</c:v>
                </c:pt>
                <c:pt idx="7">
                  <c:v>90.49418896290572</c:v>
                </c:pt>
                <c:pt idx="8">
                  <c:v>87.74844214937234</c:v>
                </c:pt>
                <c:pt idx="9">
                  <c:v>86.79187006112666</c:v>
                </c:pt>
                <c:pt idx="10">
                  <c:v>86.01056204695514</c:v>
                </c:pt>
                <c:pt idx="11">
                  <c:v>84.11465425346537</c:v>
                </c:pt>
                <c:pt idx="12">
                  <c:v>81.55951096449226</c:v>
                </c:pt>
                <c:pt idx="13">
                  <c:v>79.47478980476406</c:v>
                </c:pt>
                <c:pt idx="14">
                  <c:v>76.13556008079973</c:v>
                </c:pt>
                <c:pt idx="15">
                  <c:v>74.94726491906852</c:v>
                </c:pt>
                <c:pt idx="16">
                  <c:v>74.78865050024544</c:v>
                </c:pt>
                <c:pt idx="17">
                  <c:v>74.16370395568417</c:v>
                </c:pt>
                <c:pt idx="18">
                  <c:v>72.34564775692208</c:v>
                </c:pt>
                <c:pt idx="19">
                  <c:v>71.69940669994087</c:v>
                </c:pt>
                <c:pt idx="20">
                  <c:v>71.33890017742853</c:v>
                </c:pt>
                <c:pt idx="21">
                  <c:v>70.83438560542754</c:v>
                </c:pt>
                <c:pt idx="22">
                  <c:v>68.16499731519991</c:v>
                </c:pt>
                <c:pt idx="23">
                  <c:v>66.65233221766474</c:v>
                </c:pt>
                <c:pt idx="24">
                  <c:v>62.9100101735172</c:v>
                </c:pt>
                <c:pt idx="25">
                  <c:v>61.346991683024584</c:v>
                </c:pt>
                <c:pt idx="26">
                  <c:v>60.608538637690934</c:v>
                </c:pt>
                <c:pt idx="27">
                  <c:v>60.466289670959775</c:v>
                </c:pt>
                <c:pt idx="28">
                  <c:v>58.56032472215531</c:v>
                </c:pt>
                <c:pt idx="29">
                  <c:v>56.78634381119154</c:v>
                </c:pt>
                <c:pt idx="30">
                  <c:v>56.60024233631601</c:v>
                </c:pt>
                <c:pt idx="31">
                  <c:v>56.20903606861967</c:v>
                </c:pt>
                <c:pt idx="32">
                  <c:v>54.234514893836504</c:v>
                </c:pt>
                <c:pt idx="33">
                  <c:v>51.023572969858485</c:v>
                </c:pt>
                <c:pt idx="34">
                  <c:v>49.31622920083069</c:v>
                </c:pt>
                <c:pt idx="35">
                  <c:v>47.991508920217484</c:v>
                </c:pt>
                <c:pt idx="36">
                  <c:v>46.334819951353936</c:v>
                </c:pt>
                <c:pt idx="37">
                  <c:v>35.680971293991924</c:v>
                </c:pt>
                <c:pt idx="38">
                  <c:v>33.590373616153066</c:v>
                </c:pt>
                <c:pt idx="39">
                  <c:v>33.45861397517893</c:v>
                </c:pt>
                <c:pt idx="40">
                  <c:v>33.38991047291857</c:v>
                </c:pt>
                <c:pt idx="41">
                  <c:v>31.843807516831713</c:v>
                </c:pt>
                <c:pt idx="42">
                  <c:v>27.004008440728946</c:v>
                </c:pt>
                <c:pt idx="43">
                  <c:v>26.11600174454276</c:v>
                </c:pt>
                <c:pt idx="44">
                  <c:v>25.956454598089064</c:v>
                </c:pt>
                <c:pt idx="45">
                  <c:v>24.974675800348624</c:v>
                </c:pt>
                <c:pt idx="46">
                  <c:v>23.376270702104197</c:v>
                </c:pt>
                <c:pt idx="47">
                  <c:v>19.98260534529357</c:v>
                </c:pt>
                <c:pt idx="48">
                  <c:v>19.506223354574193</c:v>
                </c:pt>
                <c:pt idx="49">
                  <c:v>17.323039101284564</c:v>
                </c:pt>
                <c:pt idx="50">
                  <c:v>16.81886726204045</c:v>
                </c:pt>
                <c:pt idx="51">
                  <c:v>16.542196267688315</c:v>
                </c:pt>
                <c:pt idx="52">
                  <c:v>16.41812705125323</c:v>
                </c:pt>
                <c:pt idx="53">
                  <c:v>12.89408135765202</c:v>
                </c:pt>
                <c:pt idx="54">
                  <c:v>11.256916435925435</c:v>
                </c:pt>
                <c:pt idx="55">
                  <c:v>11.244540701132767</c:v>
                </c:pt>
                <c:pt idx="56">
                  <c:v>10.57306097756523</c:v>
                </c:pt>
                <c:pt idx="57">
                  <c:v>9.052994919645085</c:v>
                </c:pt>
                <c:pt idx="58">
                  <c:v>7.051638766863189</c:v>
                </c:pt>
                <c:pt idx="59">
                  <c:v>6.066388212669582</c:v>
                </c:pt>
                <c:pt idx="60">
                  <c:v>0.3550760094726435</c:v>
                </c:pt>
                <c:pt idx="61">
                  <c:v>0.2797025006872955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消化内科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眼科</c:v>
                </c:pt>
                <c:pt idx="5">
                  <c:v>肿瘤内科</c:v>
                </c:pt>
                <c:pt idx="6">
                  <c:v>内分泌科</c:v>
                </c:pt>
                <c:pt idx="7">
                  <c:v>脑病二科</c:v>
                </c:pt>
                <c:pt idx="8">
                  <c:v>心病三科</c:v>
                </c:pt>
                <c:pt idx="9">
                  <c:v>康复科</c:v>
                </c:pt>
                <c:pt idx="10">
                  <c:v>风湿病科</c:v>
                </c:pt>
                <c:pt idx="11">
                  <c:v>骨科</c:v>
                </c:pt>
                <c:pt idx="12">
                  <c:v>心病一科</c:v>
                </c:pt>
                <c:pt idx="13">
                  <c:v>美容皮肤科</c:v>
                </c:pt>
                <c:pt idx="14">
                  <c:v>胸外科</c:v>
                </c:pt>
                <c:pt idx="15">
                  <c:v>心病四科</c:v>
                </c:pt>
                <c:pt idx="16">
                  <c:v>东区重症医学科</c:v>
                </c:pt>
                <c:pt idx="17">
                  <c:v>儿科</c:v>
                </c:pt>
                <c:pt idx="18">
                  <c:v>针灸科</c:v>
                </c:pt>
                <c:pt idx="19">
                  <c:v>脾胃病科</c:v>
                </c:pt>
                <c:pt idx="20">
                  <c:v>血液科</c:v>
                </c:pt>
                <c:pt idx="21">
                  <c:v>综合内科</c:v>
                </c:pt>
                <c:pt idx="22">
                  <c:v>创伤骨科</c:v>
                </c:pt>
                <c:pt idx="23">
                  <c:v>脊柱骨科</c:v>
                </c:pt>
                <c:pt idx="24">
                  <c:v>运动损伤骨科</c:v>
                </c:pt>
                <c:pt idx="25">
                  <c:v>妇科</c:v>
                </c:pt>
                <c:pt idx="26">
                  <c:v>脾胃科消化科合并</c:v>
                </c:pt>
                <c:pt idx="27">
                  <c:v>心血管内科</c:v>
                </c:pt>
                <c:pt idx="28">
                  <c:v>西区重症医学科</c:v>
                </c:pt>
                <c:pt idx="29">
                  <c:v>关节骨科</c:v>
                </c:pt>
                <c:pt idx="30">
                  <c:v>身心医学科</c:v>
                </c:pt>
                <c:pt idx="31">
                  <c:v>肝胆外科</c:v>
                </c:pt>
                <c:pt idx="32">
                  <c:v>小儿推拿科</c:v>
                </c:pt>
                <c:pt idx="33">
                  <c:v>东区肾病科</c:v>
                </c:pt>
                <c:pt idx="34">
                  <c:v>治未病中心</c:v>
                </c:pt>
                <c:pt idx="35">
                  <c:v>脑病三科</c:v>
                </c:pt>
                <c:pt idx="36">
                  <c:v>耳鼻喉科</c:v>
                </c:pt>
                <c:pt idx="37">
                  <c:v>肾病科</c:v>
                </c:pt>
                <c:pt idx="38">
                  <c:v>医院</c:v>
                </c:pt>
                <c:pt idx="39">
                  <c:v>肛肠科</c:v>
                </c:pt>
                <c:pt idx="40">
                  <c:v>妇二科</c:v>
                </c:pt>
                <c:pt idx="41">
                  <c:v>乳腺甲状腺外科</c:v>
                </c:pt>
                <c:pt idx="42">
                  <c:v>周围血管科</c:v>
                </c:pt>
                <c:pt idx="43">
                  <c:v>心病二科</c:v>
                </c:pt>
                <c:pt idx="44">
                  <c:v>中医经典科</c:v>
                </c:pt>
                <c:pt idx="45">
                  <c:v>肾脏内科</c:v>
                </c:pt>
                <c:pt idx="46">
                  <c:v>妇科妇二科合并</c:v>
                </c:pt>
                <c:pt idx="47">
                  <c:v>脑病一科</c:v>
                </c:pt>
                <c:pt idx="48">
                  <c:v>肝病科</c:v>
                </c:pt>
                <c:pt idx="49">
                  <c:v>呼吸内科</c:v>
                </c:pt>
                <c:pt idx="50">
                  <c:v>泌尿外科</c:v>
                </c:pt>
                <c:pt idx="51">
                  <c:v>男科</c:v>
                </c:pt>
                <c:pt idx="52">
                  <c:v>重症医学科</c:v>
                </c:pt>
                <c:pt idx="53">
                  <c:v>口腔科</c:v>
                </c:pt>
                <c:pt idx="54">
                  <c:v>普通外科</c:v>
                </c:pt>
                <c:pt idx="55">
                  <c:v>中医外治中心</c:v>
                </c:pt>
                <c:pt idx="56">
                  <c:v>神经外科</c:v>
                </c:pt>
                <c:pt idx="57">
                  <c:v>皮肤科</c:v>
                </c:pt>
                <c:pt idx="58">
                  <c:v>显微骨科</c:v>
                </c:pt>
                <c:pt idx="59">
                  <c:v>神经内科</c:v>
                </c:pt>
                <c:pt idx="60">
                  <c:v>产科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6646.005247376756</c:v>
                </c:pt>
                <c:pt idx="2">
                  <c:v>1035.7453706504182</c:v>
                </c:pt>
                <c:pt idx="3">
                  <c:v>815.3064151919701</c:v>
                </c:pt>
                <c:pt idx="4">
                  <c:v>803.1265618870042</c:v>
                </c:pt>
                <c:pt idx="5">
                  <c:v>789.6804575538389</c:v>
                </c:pt>
                <c:pt idx="6">
                  <c:v>767.1053072305004</c:v>
                </c:pt>
                <c:pt idx="7">
                  <c:v>632.9919547538212</c:v>
                </c:pt>
                <c:pt idx="8">
                  <c:v>595.5807997255879</c:v>
                </c:pt>
                <c:pt idx="9">
                  <c:v>529.7010804794654</c:v>
                </c:pt>
                <c:pt idx="10">
                  <c:v>414.51234272921846</c:v>
                </c:pt>
                <c:pt idx="11">
                  <c:v>413.17274636318615</c:v>
                </c:pt>
                <c:pt idx="12">
                  <c:v>396.2153746442853</c:v>
                </c:pt>
                <c:pt idx="13">
                  <c:v>395.35306728142035</c:v>
                </c:pt>
                <c:pt idx="14">
                  <c:v>368.20714949413536</c:v>
                </c:pt>
                <c:pt idx="15">
                  <c:v>362.91506850443454</c:v>
                </c:pt>
                <c:pt idx="16">
                  <c:v>283.08411847872236</c:v>
                </c:pt>
                <c:pt idx="17">
                  <c:v>277.69008707681684</c:v>
                </c:pt>
                <c:pt idx="18">
                  <c:v>265.0958098420152</c:v>
                </c:pt>
                <c:pt idx="19">
                  <c:v>263.59027501461196</c:v>
                </c:pt>
                <c:pt idx="20">
                  <c:v>256.2341854187791</c:v>
                </c:pt>
                <c:pt idx="21">
                  <c:v>241.3176167259479</c:v>
                </c:pt>
                <c:pt idx="22">
                  <c:v>222.6585914785915</c:v>
                </c:pt>
                <c:pt idx="23">
                  <c:v>202.69059618912658</c:v>
                </c:pt>
                <c:pt idx="24">
                  <c:v>202.0677483026348</c:v>
                </c:pt>
                <c:pt idx="25">
                  <c:v>198.9668303238031</c:v>
                </c:pt>
                <c:pt idx="26">
                  <c:v>196.07516371415315</c:v>
                </c:pt>
                <c:pt idx="27">
                  <c:v>195.43662784109486</c:v>
                </c:pt>
                <c:pt idx="28">
                  <c:v>188.5359424522719</c:v>
                </c:pt>
                <c:pt idx="29">
                  <c:v>180.60030208451676</c:v>
                </c:pt>
                <c:pt idx="30">
                  <c:v>179.79043464836124</c:v>
                </c:pt>
                <c:pt idx="31">
                  <c:v>173.68180132072135</c:v>
                </c:pt>
                <c:pt idx="32">
                  <c:v>172.67629931990263</c:v>
                </c:pt>
                <c:pt idx="33">
                  <c:v>169.70193444737615</c:v>
                </c:pt>
                <c:pt idx="34">
                  <c:v>166.2258127107739</c:v>
                </c:pt>
                <c:pt idx="35">
                  <c:v>153.66201025330975</c:v>
                </c:pt>
                <c:pt idx="36">
                  <c:v>153.2691649606307</c:v>
                </c:pt>
                <c:pt idx="37">
                  <c:v>148.8294256788237</c:v>
                </c:pt>
                <c:pt idx="38">
                  <c:v>145.81317737552263</c:v>
                </c:pt>
                <c:pt idx="39">
                  <c:v>145.21842992318594</c:v>
                </c:pt>
                <c:pt idx="40">
                  <c:v>143.7254562072818</c:v>
                </c:pt>
                <c:pt idx="41">
                  <c:v>141.0727999473541</c:v>
                </c:pt>
                <c:pt idx="42">
                  <c:v>133.61953378097104</c:v>
                </c:pt>
                <c:pt idx="43">
                  <c:v>129.66855697359406</c:v>
                </c:pt>
                <c:pt idx="44">
                  <c:v>128.35875533377967</c:v>
                </c:pt>
                <c:pt idx="45">
                  <c:v>127.12313572507455</c:v>
                </c:pt>
                <c:pt idx="46">
                  <c:v>123.03137896310739</c:v>
                </c:pt>
                <c:pt idx="47">
                  <c:v>121.63812298643724</c:v>
                </c:pt>
                <c:pt idx="48">
                  <c:v>116.23122761254321</c:v>
                </c:pt>
                <c:pt idx="49">
                  <c:v>111.76031427557787</c:v>
                </c:pt>
                <c:pt idx="50">
                  <c:v>110.97944416701309</c:v>
                </c:pt>
                <c:pt idx="51">
                  <c:v>110.70568107029241</c:v>
                </c:pt>
                <c:pt idx="52">
                  <c:v>110.05068149884191</c:v>
                </c:pt>
                <c:pt idx="53">
                  <c:v>108.27167720261671</c:v>
                </c:pt>
                <c:pt idx="54">
                  <c:v>108.09712433346844</c:v>
                </c:pt>
                <c:pt idx="55">
                  <c:v>107.13483942505135</c:v>
                </c:pt>
                <c:pt idx="56">
                  <c:v>107.02802090036126</c:v>
                </c:pt>
                <c:pt idx="57">
                  <c:v>106.95832793790392</c:v>
                </c:pt>
                <c:pt idx="58">
                  <c:v>105.37312962602668</c:v>
                </c:pt>
                <c:pt idx="59">
                  <c:v>104.00098790436172</c:v>
                </c:pt>
                <c:pt idx="60">
                  <c:v>103.97113193001135</c:v>
                </c:pt>
                <c:pt idx="61">
                  <c:v>101.7187514556445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儿科</c:v>
                </c:pt>
                <c:pt idx="2">
                  <c:v>眼科</c:v>
                </c:pt>
                <c:pt idx="3">
                  <c:v>周围血管科</c:v>
                </c:pt>
                <c:pt idx="4">
                  <c:v>肛肠科</c:v>
                </c:pt>
                <c:pt idx="5">
                  <c:v>风湿病科</c:v>
                </c:pt>
                <c:pt idx="6">
                  <c:v>东区肾病科</c:v>
                </c:pt>
                <c:pt idx="7">
                  <c:v>关节骨科</c:v>
                </c:pt>
                <c:pt idx="8">
                  <c:v>呼吸内科</c:v>
                </c:pt>
                <c:pt idx="9">
                  <c:v>脊柱骨科</c:v>
                </c:pt>
                <c:pt idx="10">
                  <c:v>脑病三科</c:v>
                </c:pt>
                <c:pt idx="11">
                  <c:v>消化内科</c:v>
                </c:pt>
                <c:pt idx="12">
                  <c:v>肾脏内科</c:v>
                </c:pt>
                <c:pt idx="13">
                  <c:v>肝胆外科</c:v>
                </c:pt>
                <c:pt idx="14">
                  <c:v>妇二科</c:v>
                </c:pt>
                <c:pt idx="15">
                  <c:v>脑病二科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小儿推拿科</c:v>
                </c:pt>
                <c:pt idx="19">
                  <c:v>皮肤科</c:v>
                </c:pt>
                <c:pt idx="20">
                  <c:v>创伤骨科</c:v>
                </c:pt>
                <c:pt idx="21">
                  <c:v>脑病一科</c:v>
                </c:pt>
                <c:pt idx="22">
                  <c:v>心病四科</c:v>
                </c:pt>
                <c:pt idx="23">
                  <c:v>胸外科</c:v>
                </c:pt>
                <c:pt idx="24">
                  <c:v>显微骨科</c:v>
                </c:pt>
                <c:pt idx="25">
                  <c:v>老年医学科</c:v>
                </c:pt>
                <c:pt idx="26">
                  <c:v>综合内科</c:v>
                </c:pt>
                <c:pt idx="27">
                  <c:v>医院</c:v>
                </c:pt>
                <c:pt idx="28">
                  <c:v>乳腺甲状腺外科</c:v>
                </c:pt>
                <c:pt idx="29">
                  <c:v>康复科</c:v>
                </c:pt>
                <c:pt idx="30">
                  <c:v>运动损伤骨科</c:v>
                </c:pt>
                <c:pt idx="31">
                  <c:v>推拿科</c:v>
                </c:pt>
                <c:pt idx="32">
                  <c:v>中医经典科</c:v>
                </c:pt>
                <c:pt idx="33">
                  <c:v>产科</c:v>
                </c:pt>
                <c:pt idx="34">
                  <c:v>重症医学科</c:v>
                </c:pt>
                <c:pt idx="35">
                  <c:v>普通外科</c:v>
                </c:pt>
                <c:pt idx="36">
                  <c:v>微创骨科</c:v>
                </c:pt>
                <c:pt idx="37">
                  <c:v>内分泌科</c:v>
                </c:pt>
                <c:pt idx="38">
                  <c:v>东区重症医学科</c:v>
                </c:pt>
                <c:pt idx="39">
                  <c:v>肝病科</c:v>
                </c:pt>
                <c:pt idx="40">
                  <c:v>骨科</c:v>
                </c:pt>
                <c:pt idx="41">
                  <c:v>心血管内科</c:v>
                </c:pt>
                <c:pt idx="42">
                  <c:v>小儿骨科</c:v>
                </c:pt>
                <c:pt idx="43">
                  <c:v>中医外治中心</c:v>
                </c:pt>
                <c:pt idx="44">
                  <c:v>针灸科</c:v>
                </c:pt>
                <c:pt idx="45">
                  <c:v>神经内科</c:v>
                </c:pt>
                <c:pt idx="46">
                  <c:v>心病三科</c:v>
                </c:pt>
                <c:pt idx="47">
                  <c:v>心病一科</c:v>
                </c:pt>
                <c:pt idx="48">
                  <c:v>美容皮肤科</c:v>
                </c:pt>
                <c:pt idx="49">
                  <c:v>男科</c:v>
                </c:pt>
                <c:pt idx="50">
                  <c:v>身心医学科</c:v>
                </c:pt>
                <c:pt idx="51">
                  <c:v>妇科妇二科合并</c:v>
                </c:pt>
                <c:pt idx="52">
                  <c:v>血液科</c:v>
                </c:pt>
                <c:pt idx="53">
                  <c:v>西区重症医学科</c:v>
                </c:pt>
                <c:pt idx="54">
                  <c:v>泌尿外科</c:v>
                </c:pt>
                <c:pt idx="55">
                  <c:v>治未病中心</c:v>
                </c:pt>
                <c:pt idx="56">
                  <c:v>耳鼻喉科</c:v>
                </c:pt>
                <c:pt idx="57">
                  <c:v>脾胃病科</c:v>
                </c:pt>
                <c:pt idx="58">
                  <c:v>心病二科</c:v>
                </c:pt>
                <c:pt idx="59">
                  <c:v>神经外科</c:v>
                </c:pt>
                <c:pt idx="60">
                  <c:v>脾胃科消化科合并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6567.22105418534</c:v>
                </c:pt>
                <c:pt idx="2">
                  <c:v>3514.7808515468814</c:v>
                </c:pt>
                <c:pt idx="3">
                  <c:v>974.7107701561855</c:v>
                </c:pt>
                <c:pt idx="4">
                  <c:v>927.708264901671</c:v>
                </c:pt>
                <c:pt idx="5">
                  <c:v>881.8534368679581</c:v>
                </c:pt>
                <c:pt idx="6">
                  <c:v>841.0699181896141</c:v>
                </c:pt>
                <c:pt idx="7">
                  <c:v>605.2973601703361</c:v>
                </c:pt>
                <c:pt idx="8">
                  <c:v>579.5373899107615</c:v>
                </c:pt>
                <c:pt idx="9">
                  <c:v>570.6795707643935</c:v>
                </c:pt>
                <c:pt idx="10">
                  <c:v>500.9804384799483</c:v>
                </c:pt>
                <c:pt idx="11">
                  <c:v>466.16922213735245</c:v>
                </c:pt>
                <c:pt idx="12">
                  <c:v>459.81882538223243</c:v>
                </c:pt>
                <c:pt idx="13">
                  <c:v>457.4027534080034</c:v>
                </c:pt>
                <c:pt idx="14">
                  <c:v>456.4116726243838</c:v>
                </c:pt>
                <c:pt idx="15">
                  <c:v>384.7688869651459</c:v>
                </c:pt>
                <c:pt idx="16">
                  <c:v>356.54495121567095</c:v>
                </c:pt>
                <c:pt idx="17">
                  <c:v>346.86551296405224</c:v>
                </c:pt>
                <c:pt idx="18">
                  <c:v>337.17178204978603</c:v>
                </c:pt>
                <c:pt idx="19">
                  <c:v>330.8674367729637</c:v>
                </c:pt>
                <c:pt idx="20">
                  <c:v>323.52883952766194</c:v>
                </c:pt>
                <c:pt idx="21">
                  <c:v>292.2212282313018</c:v>
                </c:pt>
                <c:pt idx="22">
                  <c:v>260.595158594002</c:v>
                </c:pt>
                <c:pt idx="23">
                  <c:v>256.8467979401734</c:v>
                </c:pt>
                <c:pt idx="24">
                  <c:v>253.37540219987767</c:v>
                </c:pt>
                <c:pt idx="25">
                  <c:v>252.8913620602623</c:v>
                </c:pt>
                <c:pt idx="26">
                  <c:v>242.55258579342484</c:v>
                </c:pt>
                <c:pt idx="27">
                  <c:v>205.50682565017803</c:v>
                </c:pt>
                <c:pt idx="28">
                  <c:v>205.0821262936723</c:v>
                </c:pt>
                <c:pt idx="29">
                  <c:v>183.7579924647625</c:v>
                </c:pt>
                <c:pt idx="30">
                  <c:v>179.07256587225962</c:v>
                </c:pt>
                <c:pt idx="31">
                  <c:v>179.0410100782645</c:v>
                </c:pt>
                <c:pt idx="32">
                  <c:v>172.769051595659</c:v>
                </c:pt>
                <c:pt idx="33">
                  <c:v>165.62589044163357</c:v>
                </c:pt>
                <c:pt idx="34">
                  <c:v>162.36964080552954</c:v>
                </c:pt>
                <c:pt idx="35">
                  <c:v>160.24225114855224</c:v>
                </c:pt>
                <c:pt idx="36">
                  <c:v>156.07177875409994</c:v>
                </c:pt>
                <c:pt idx="37">
                  <c:v>154.73729429109795</c:v>
                </c:pt>
                <c:pt idx="38">
                  <c:v>148.3494728101138</c:v>
                </c:pt>
                <c:pt idx="39">
                  <c:v>137.10363300951335</c:v>
                </c:pt>
                <c:pt idx="40">
                  <c:v>135.1256263189982</c:v>
                </c:pt>
                <c:pt idx="41">
                  <c:v>130.4579058461574</c:v>
                </c:pt>
                <c:pt idx="42">
                  <c:v>130.3598079431774</c:v>
                </c:pt>
                <c:pt idx="43">
                  <c:v>128.7002638797241</c:v>
                </c:pt>
                <c:pt idx="44">
                  <c:v>127.90957632384324</c:v>
                </c:pt>
                <c:pt idx="45">
                  <c:v>121.54995591909264</c:v>
                </c:pt>
                <c:pt idx="46">
                  <c:v>120.98029627934724</c:v>
                </c:pt>
                <c:pt idx="47">
                  <c:v>116.01816538842252</c:v>
                </c:pt>
                <c:pt idx="48">
                  <c:v>115.6684568004608</c:v>
                </c:pt>
                <c:pt idx="49">
                  <c:v>114.74100596459101</c:v>
                </c:pt>
                <c:pt idx="50">
                  <c:v>113.4259290121502</c:v>
                </c:pt>
                <c:pt idx="51">
                  <c:v>111.95331806947702</c:v>
                </c:pt>
                <c:pt idx="52">
                  <c:v>111.85185363174664</c:v>
                </c:pt>
                <c:pt idx="53">
                  <c:v>111.6282845468921</c:v>
                </c:pt>
                <c:pt idx="54">
                  <c:v>110.54603470975934</c:v>
                </c:pt>
                <c:pt idx="55">
                  <c:v>109.44531028582432</c:v>
                </c:pt>
                <c:pt idx="56">
                  <c:v>105.90872941996825</c:v>
                </c:pt>
                <c:pt idx="57">
                  <c:v>105.0526701737747</c:v>
                </c:pt>
                <c:pt idx="58">
                  <c:v>104.19484078186282</c:v>
                </c:pt>
                <c:pt idx="59">
                  <c:v>103.96902438592117</c:v>
                </c:pt>
                <c:pt idx="60">
                  <c:v>103.9449784245148</c:v>
                </c:pt>
                <c:pt idx="61">
                  <c:v>101.95513235449879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东区肾病科</c:v>
                </c:pt>
                <c:pt idx="2">
                  <c:v>推拿科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西区重症医学科</c:v>
                </c:pt>
                <c:pt idx="6">
                  <c:v>口腔科</c:v>
                </c:pt>
                <c:pt idx="7">
                  <c:v>综合内科</c:v>
                </c:pt>
                <c:pt idx="8">
                  <c:v>妇科妇二科合并</c:v>
                </c:pt>
                <c:pt idx="9">
                  <c:v>呼吸内科</c:v>
                </c:pt>
                <c:pt idx="10">
                  <c:v>乳腺甲状腺外科</c:v>
                </c:pt>
                <c:pt idx="11">
                  <c:v>妇二科</c:v>
                </c:pt>
                <c:pt idx="12">
                  <c:v>周围血管科</c:v>
                </c:pt>
                <c:pt idx="13">
                  <c:v>普通外科</c:v>
                </c:pt>
                <c:pt idx="14">
                  <c:v>神经外科</c:v>
                </c:pt>
                <c:pt idx="15">
                  <c:v>耳鼻喉科</c:v>
                </c:pt>
                <c:pt idx="16">
                  <c:v>老年医学科</c:v>
                </c:pt>
                <c:pt idx="17">
                  <c:v>心血管内科</c:v>
                </c:pt>
                <c:pt idx="18">
                  <c:v>小儿推拿科</c:v>
                </c:pt>
                <c:pt idx="19">
                  <c:v>血液科</c:v>
                </c:pt>
                <c:pt idx="20">
                  <c:v>脾胃科消化科合并</c:v>
                </c:pt>
                <c:pt idx="21">
                  <c:v>显微骨科</c:v>
                </c:pt>
                <c:pt idx="22">
                  <c:v>治未病中心</c:v>
                </c:pt>
                <c:pt idx="23">
                  <c:v>胸外科</c:v>
                </c:pt>
                <c:pt idx="24">
                  <c:v>重症医学科</c:v>
                </c:pt>
                <c:pt idx="25">
                  <c:v>创伤骨科</c:v>
                </c:pt>
                <c:pt idx="26">
                  <c:v>肝胆外科</c:v>
                </c:pt>
                <c:pt idx="27">
                  <c:v>运动损伤骨科</c:v>
                </c:pt>
                <c:pt idx="28">
                  <c:v>心病三科</c:v>
                </c:pt>
                <c:pt idx="29">
                  <c:v>小儿骨科</c:v>
                </c:pt>
                <c:pt idx="30">
                  <c:v>消化内科</c:v>
                </c:pt>
                <c:pt idx="31">
                  <c:v>产科</c:v>
                </c:pt>
                <c:pt idx="32">
                  <c:v>心病一科</c:v>
                </c:pt>
                <c:pt idx="33">
                  <c:v>心病二科</c:v>
                </c:pt>
                <c:pt idx="34">
                  <c:v>微创骨科</c:v>
                </c:pt>
                <c:pt idx="35">
                  <c:v>肛肠科</c:v>
                </c:pt>
                <c:pt idx="36">
                  <c:v>皮肤科</c:v>
                </c:pt>
                <c:pt idx="37">
                  <c:v>肾病科</c:v>
                </c:pt>
                <c:pt idx="38">
                  <c:v>内分泌科</c:v>
                </c:pt>
                <c:pt idx="39">
                  <c:v>中医外治中心</c:v>
                </c:pt>
                <c:pt idx="40">
                  <c:v>骨科</c:v>
                </c:pt>
                <c:pt idx="41">
                  <c:v>针灸科</c:v>
                </c:pt>
                <c:pt idx="42">
                  <c:v>脑病三科</c:v>
                </c:pt>
                <c:pt idx="43">
                  <c:v>泌尿外科</c:v>
                </c:pt>
                <c:pt idx="44">
                  <c:v>男科</c:v>
                </c:pt>
                <c:pt idx="45">
                  <c:v>肿瘤内科</c:v>
                </c:pt>
                <c:pt idx="46">
                  <c:v>风湿病科</c:v>
                </c:pt>
                <c:pt idx="47">
                  <c:v>肾脏内科</c:v>
                </c:pt>
                <c:pt idx="48">
                  <c:v>儿科</c:v>
                </c:pt>
                <c:pt idx="49">
                  <c:v>脑病二科</c:v>
                </c:pt>
                <c:pt idx="50">
                  <c:v>神经内科</c:v>
                </c:pt>
                <c:pt idx="51">
                  <c:v>妇科</c:v>
                </c:pt>
                <c:pt idx="52">
                  <c:v>美容皮肤科</c:v>
                </c:pt>
                <c:pt idx="53">
                  <c:v>心病四科</c:v>
                </c:pt>
                <c:pt idx="54">
                  <c:v>脊柱骨科</c:v>
                </c:pt>
                <c:pt idx="55">
                  <c:v>康复科</c:v>
                </c:pt>
                <c:pt idx="56">
                  <c:v>脑病一科</c:v>
                </c:pt>
                <c:pt idx="57">
                  <c:v>中医经典科</c:v>
                </c:pt>
                <c:pt idx="58">
                  <c:v>关节骨科</c:v>
                </c:pt>
                <c:pt idx="59">
                  <c:v>脾胃病科</c:v>
                </c:pt>
                <c:pt idx="60">
                  <c:v>眼科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95.2597612874454</c:v>
                </c:pt>
                <c:pt idx="2">
                  <c:v>92.44596282988753</c:v>
                </c:pt>
                <c:pt idx="3">
                  <c:v>91.30457692650515</c:v>
                </c:pt>
                <c:pt idx="4">
                  <c:v>90.99870267991838</c:v>
                </c:pt>
                <c:pt idx="5">
                  <c:v>89.10763570743848</c:v>
                </c:pt>
                <c:pt idx="6">
                  <c:v>88.91050823004484</c:v>
                </c:pt>
                <c:pt idx="7">
                  <c:v>86.92672782326353</c:v>
                </c:pt>
                <c:pt idx="8">
                  <c:v>86.4844304970979</c:v>
                </c:pt>
                <c:pt idx="9">
                  <c:v>78.46904809471297</c:v>
                </c:pt>
                <c:pt idx="10">
                  <c:v>78.4579363664693</c:v>
                </c:pt>
                <c:pt idx="11">
                  <c:v>76.02800498557735</c:v>
                </c:pt>
                <c:pt idx="12">
                  <c:v>75.05082489730084</c:v>
                </c:pt>
                <c:pt idx="13">
                  <c:v>74.91994575474511</c:v>
                </c:pt>
                <c:pt idx="14">
                  <c:v>74.14005214324773</c:v>
                </c:pt>
                <c:pt idx="15">
                  <c:v>74.08144055276684</c:v>
                </c:pt>
                <c:pt idx="16">
                  <c:v>72.06810995166606</c:v>
                </c:pt>
                <c:pt idx="17">
                  <c:v>70.2120213563316</c:v>
                </c:pt>
                <c:pt idx="18">
                  <c:v>69.14740716587715</c:v>
                </c:pt>
                <c:pt idx="19">
                  <c:v>67.93470939983017</c:v>
                </c:pt>
                <c:pt idx="20">
                  <c:v>67.2928205712557</c:v>
                </c:pt>
                <c:pt idx="21">
                  <c:v>59.22994526990113</c:v>
                </c:pt>
                <c:pt idx="22">
                  <c:v>58.70368854595489</c:v>
                </c:pt>
                <c:pt idx="23">
                  <c:v>58.584400877617306</c:v>
                </c:pt>
                <c:pt idx="24">
                  <c:v>53.04728627853053</c:v>
                </c:pt>
                <c:pt idx="25">
                  <c:v>51.67849730518273</c:v>
                </c:pt>
                <c:pt idx="26">
                  <c:v>51.619954453149354</c:v>
                </c:pt>
                <c:pt idx="27">
                  <c:v>48.317382606667564</c:v>
                </c:pt>
                <c:pt idx="28">
                  <c:v>42.84291468478396</c:v>
                </c:pt>
                <c:pt idx="29">
                  <c:v>42.47889336211035</c:v>
                </c:pt>
                <c:pt idx="30">
                  <c:v>40.54157414985484</c:v>
                </c:pt>
                <c:pt idx="31">
                  <c:v>39.98397418288657</c:v>
                </c:pt>
                <c:pt idx="32">
                  <c:v>38.03046766892271</c:v>
                </c:pt>
                <c:pt idx="33">
                  <c:v>34.64181420506862</c:v>
                </c:pt>
                <c:pt idx="34">
                  <c:v>33.43931786656105</c:v>
                </c:pt>
                <c:pt idx="35">
                  <c:v>28.403093500207135</c:v>
                </c:pt>
                <c:pt idx="36">
                  <c:v>25.724832021731146</c:v>
                </c:pt>
                <c:pt idx="37">
                  <c:v>25.492247549532276</c:v>
                </c:pt>
                <c:pt idx="38">
                  <c:v>24.750096360654705</c:v>
                </c:pt>
                <c:pt idx="39">
                  <c:v>22.470185972956962</c:v>
                </c:pt>
                <c:pt idx="40">
                  <c:v>22.276330577725666</c:v>
                </c:pt>
                <c:pt idx="41">
                  <c:v>18.197923345254363</c:v>
                </c:pt>
                <c:pt idx="42">
                  <c:v>14.33434507318385</c:v>
                </c:pt>
                <c:pt idx="43">
                  <c:v>14.035695513413817</c:v>
                </c:pt>
                <c:pt idx="44">
                  <c:v>13.049732800731652</c:v>
                </c:pt>
                <c:pt idx="45">
                  <c:v>11.900353753300053</c:v>
                </c:pt>
                <c:pt idx="46">
                  <c:v>11.619424524165979</c:v>
                </c:pt>
                <c:pt idx="47">
                  <c:v>11.268814849851028</c:v>
                </c:pt>
                <c:pt idx="48">
                  <c:v>10.367287720232877</c:v>
                </c:pt>
                <c:pt idx="49">
                  <c:v>10.318389126584071</c:v>
                </c:pt>
                <c:pt idx="50">
                  <c:v>9.481952191835497</c:v>
                </c:pt>
                <c:pt idx="51">
                  <c:v>8.589372867688061</c:v>
                </c:pt>
                <c:pt idx="52">
                  <c:v>8.455430321175662</c:v>
                </c:pt>
                <c:pt idx="53">
                  <c:v>8.250524289382955</c:v>
                </c:pt>
                <c:pt idx="54">
                  <c:v>6.397374776520515</c:v>
                </c:pt>
                <c:pt idx="55">
                  <c:v>4.532748141831178</c:v>
                </c:pt>
                <c:pt idx="56">
                  <c:v>2.914898219809925</c:v>
                </c:pt>
                <c:pt idx="57">
                  <c:v>1.6398245986531501</c:v>
                </c:pt>
                <c:pt idx="58">
                  <c:v>1.0828178841385538</c:v>
                </c:pt>
                <c:pt idx="59">
                  <c:v>1.076305419766621</c:v>
                </c:pt>
                <c:pt idx="60">
                  <c:v>1.0053632504223087</c:v>
                </c:pt>
                <c:pt idx="61">
                  <c:v>0.0126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内分泌科</c:v>
                </c:pt>
                <c:pt idx="4">
                  <c:v>产科</c:v>
                </c:pt>
                <c:pt idx="5">
                  <c:v>小儿骨科</c:v>
                </c:pt>
                <c:pt idx="6">
                  <c:v>关节骨科</c:v>
                </c:pt>
                <c:pt idx="7">
                  <c:v>心血管内科</c:v>
                </c:pt>
                <c:pt idx="8">
                  <c:v>东区肾病科</c:v>
                </c:pt>
                <c:pt idx="9">
                  <c:v>脑病三科</c:v>
                </c:pt>
                <c:pt idx="10">
                  <c:v>妇二科</c:v>
                </c:pt>
                <c:pt idx="11">
                  <c:v>肝病科</c:v>
                </c:pt>
                <c:pt idx="12">
                  <c:v>小儿推拿科</c:v>
                </c:pt>
                <c:pt idx="13">
                  <c:v>神经内科</c:v>
                </c:pt>
                <c:pt idx="14">
                  <c:v>耳鼻喉科</c:v>
                </c:pt>
                <c:pt idx="15">
                  <c:v>康复科</c:v>
                </c:pt>
                <c:pt idx="16">
                  <c:v>妇科</c:v>
                </c:pt>
                <c:pt idx="17">
                  <c:v>东区重症医学科</c:v>
                </c:pt>
                <c:pt idx="18">
                  <c:v>周围血管科</c:v>
                </c:pt>
                <c:pt idx="19">
                  <c:v>显微骨科</c:v>
                </c:pt>
                <c:pt idx="20">
                  <c:v>脾胃病科</c:v>
                </c:pt>
                <c:pt idx="21">
                  <c:v>脾胃科消化科合并</c:v>
                </c:pt>
                <c:pt idx="22">
                  <c:v>老年医学科</c:v>
                </c:pt>
                <c:pt idx="23">
                  <c:v>泌尿外科</c:v>
                </c:pt>
                <c:pt idx="24">
                  <c:v>胸外科</c:v>
                </c:pt>
                <c:pt idx="25">
                  <c:v>美容皮肤科</c:v>
                </c:pt>
                <c:pt idx="26">
                  <c:v>脑病一科</c:v>
                </c:pt>
                <c:pt idx="27">
                  <c:v>治未病中心</c:v>
                </c:pt>
                <c:pt idx="28">
                  <c:v>运动损伤骨科</c:v>
                </c:pt>
                <c:pt idx="29">
                  <c:v>皮肤科</c:v>
                </c:pt>
                <c:pt idx="30">
                  <c:v>综合内科</c:v>
                </c:pt>
                <c:pt idx="31">
                  <c:v>针灸科</c:v>
                </c:pt>
                <c:pt idx="32">
                  <c:v>男科</c:v>
                </c:pt>
                <c:pt idx="33">
                  <c:v>骨科</c:v>
                </c:pt>
                <c:pt idx="34">
                  <c:v>创伤骨科</c:v>
                </c:pt>
                <c:pt idx="35">
                  <c:v>儿科</c:v>
                </c:pt>
                <c:pt idx="36">
                  <c:v>消化内科</c:v>
                </c:pt>
                <c:pt idx="37">
                  <c:v>身心医学科</c:v>
                </c:pt>
                <c:pt idx="38">
                  <c:v>血液科</c:v>
                </c:pt>
                <c:pt idx="39">
                  <c:v>重症医学科</c:v>
                </c:pt>
                <c:pt idx="40">
                  <c:v>口腔科</c:v>
                </c:pt>
                <c:pt idx="41">
                  <c:v>风湿病科</c:v>
                </c:pt>
                <c:pt idx="42">
                  <c:v>脑病二科</c:v>
                </c:pt>
                <c:pt idx="43">
                  <c:v>微创骨科</c:v>
                </c:pt>
                <c:pt idx="44">
                  <c:v>心病一科</c:v>
                </c:pt>
                <c:pt idx="45">
                  <c:v>肿瘤内科</c:v>
                </c:pt>
                <c:pt idx="46">
                  <c:v>肾脏内科</c:v>
                </c:pt>
                <c:pt idx="47">
                  <c:v>呼吸内科</c:v>
                </c:pt>
                <c:pt idx="48">
                  <c:v>脊柱骨科</c:v>
                </c:pt>
                <c:pt idx="49">
                  <c:v>普通外科</c:v>
                </c:pt>
                <c:pt idx="50">
                  <c:v>眼科</c:v>
                </c:pt>
                <c:pt idx="51">
                  <c:v>西区重症医学科</c:v>
                </c:pt>
                <c:pt idx="52">
                  <c:v>肾病科</c:v>
                </c:pt>
                <c:pt idx="53">
                  <c:v>心病四科</c:v>
                </c:pt>
                <c:pt idx="54">
                  <c:v>中医外治中心</c:v>
                </c:pt>
                <c:pt idx="55">
                  <c:v>推拿科</c:v>
                </c:pt>
                <c:pt idx="56">
                  <c:v>神经外科</c:v>
                </c:pt>
                <c:pt idx="57">
                  <c:v>中医经典科</c:v>
                </c:pt>
                <c:pt idx="58">
                  <c:v>心病二科</c:v>
                </c:pt>
                <c:pt idx="59">
                  <c:v>妇科妇二科合并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98.58106183061138</c:v>
                </c:pt>
                <c:pt idx="2">
                  <c:v>98.20354595656703</c:v>
                </c:pt>
                <c:pt idx="3">
                  <c:v>96.6112448933996</c:v>
                </c:pt>
                <c:pt idx="4">
                  <c:v>95.07799417956274</c:v>
                </c:pt>
                <c:pt idx="5">
                  <c:v>95.0619996582454</c:v>
                </c:pt>
                <c:pt idx="6">
                  <c:v>94.608032361317</c:v>
                </c:pt>
                <c:pt idx="7">
                  <c:v>94.59760710600844</c:v>
                </c:pt>
                <c:pt idx="8">
                  <c:v>91.9206924809012</c:v>
                </c:pt>
                <c:pt idx="9">
                  <c:v>89.30322310939064</c:v>
                </c:pt>
                <c:pt idx="10">
                  <c:v>88.39026920659516</c:v>
                </c:pt>
                <c:pt idx="11">
                  <c:v>88.36672060303414</c:v>
                </c:pt>
                <c:pt idx="12">
                  <c:v>84.80988916346695</c:v>
                </c:pt>
                <c:pt idx="13">
                  <c:v>83.90848246380412</c:v>
                </c:pt>
                <c:pt idx="14">
                  <c:v>81.24968414563361</c:v>
                </c:pt>
                <c:pt idx="15">
                  <c:v>80.41222265788181</c:v>
                </c:pt>
                <c:pt idx="16">
                  <c:v>79.75332531247572</c:v>
                </c:pt>
                <c:pt idx="17">
                  <c:v>77.93368259420939</c:v>
                </c:pt>
                <c:pt idx="18">
                  <c:v>77.76869509095434</c:v>
                </c:pt>
                <c:pt idx="19">
                  <c:v>77.62975942318411</c:v>
                </c:pt>
                <c:pt idx="20">
                  <c:v>69.23346190663278</c:v>
                </c:pt>
                <c:pt idx="21">
                  <c:v>66.77095015837405</c:v>
                </c:pt>
                <c:pt idx="22">
                  <c:v>65.34760864116605</c:v>
                </c:pt>
                <c:pt idx="23">
                  <c:v>65.3244963392516</c:v>
                </c:pt>
                <c:pt idx="24">
                  <c:v>64.09476624932778</c:v>
                </c:pt>
                <c:pt idx="25">
                  <c:v>63.614599209435795</c:v>
                </c:pt>
                <c:pt idx="26">
                  <c:v>62.867274106010385</c:v>
                </c:pt>
                <c:pt idx="27">
                  <c:v>62.004377624035435</c:v>
                </c:pt>
                <c:pt idx="28">
                  <c:v>60.78077440890108</c:v>
                </c:pt>
                <c:pt idx="29">
                  <c:v>60.658525354239366</c:v>
                </c:pt>
                <c:pt idx="30">
                  <c:v>59.48401387831545</c:v>
                </c:pt>
                <c:pt idx="31">
                  <c:v>59.42024767478509</c:v>
                </c:pt>
                <c:pt idx="32">
                  <c:v>59.09845816748746</c:v>
                </c:pt>
                <c:pt idx="33">
                  <c:v>58.54071951806736</c:v>
                </c:pt>
                <c:pt idx="34">
                  <c:v>58.10859323008941</c:v>
                </c:pt>
                <c:pt idx="35">
                  <c:v>57.45667448965557</c:v>
                </c:pt>
                <c:pt idx="36">
                  <c:v>56.81769017276852</c:v>
                </c:pt>
                <c:pt idx="37">
                  <c:v>56.45143278315229</c:v>
                </c:pt>
                <c:pt idx="38">
                  <c:v>56.207758169405594</c:v>
                </c:pt>
                <c:pt idx="39">
                  <c:v>54.82085328939155</c:v>
                </c:pt>
                <c:pt idx="40">
                  <c:v>53.23387439237333</c:v>
                </c:pt>
                <c:pt idx="41">
                  <c:v>50.184444627805945</c:v>
                </c:pt>
                <c:pt idx="42">
                  <c:v>42.62040395754902</c:v>
                </c:pt>
                <c:pt idx="43">
                  <c:v>42.57190896650789</c:v>
                </c:pt>
                <c:pt idx="44">
                  <c:v>42.132511092882986</c:v>
                </c:pt>
                <c:pt idx="45">
                  <c:v>40.61859477039813</c:v>
                </c:pt>
                <c:pt idx="46">
                  <c:v>31.20699101983895</c:v>
                </c:pt>
                <c:pt idx="47">
                  <c:v>28.686872682535935</c:v>
                </c:pt>
                <c:pt idx="48">
                  <c:v>28.610966401116713</c:v>
                </c:pt>
                <c:pt idx="49">
                  <c:v>27.914007622267167</c:v>
                </c:pt>
                <c:pt idx="50">
                  <c:v>26.56152841281354</c:v>
                </c:pt>
                <c:pt idx="51">
                  <c:v>24.57503868540649</c:v>
                </c:pt>
                <c:pt idx="52">
                  <c:v>20.061957525087703</c:v>
                </c:pt>
                <c:pt idx="53">
                  <c:v>18.303888715288252</c:v>
                </c:pt>
                <c:pt idx="54">
                  <c:v>13.388064804371202</c:v>
                </c:pt>
                <c:pt idx="55">
                  <c:v>10.131234073444496</c:v>
                </c:pt>
                <c:pt idx="56">
                  <c:v>6.235549179026134</c:v>
                </c:pt>
                <c:pt idx="57">
                  <c:v>5.305994652677071</c:v>
                </c:pt>
                <c:pt idx="58">
                  <c:v>3.221911890060869</c:v>
                </c:pt>
                <c:pt idx="59">
                  <c:v>1.7986842673157755</c:v>
                </c:pt>
                <c:pt idx="60">
                  <c:v>0.806999838192346</c:v>
                </c:pt>
                <c:pt idx="61">
                  <c:v>0.0114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骨科</c:v>
                </c:pt>
                <c:pt idx="2">
                  <c:v>男科</c:v>
                </c:pt>
                <c:pt idx="3">
                  <c:v>美容皮肤科</c:v>
                </c:pt>
                <c:pt idx="4">
                  <c:v>肾脏内科</c:v>
                </c:pt>
                <c:pt idx="5">
                  <c:v>脑病二科</c:v>
                </c:pt>
                <c:pt idx="6">
                  <c:v>创伤骨科</c:v>
                </c:pt>
                <c:pt idx="7">
                  <c:v>心病二科</c:v>
                </c:pt>
                <c:pt idx="8">
                  <c:v>东区重症医学科</c:v>
                </c:pt>
                <c:pt idx="9">
                  <c:v>微创骨科</c:v>
                </c:pt>
                <c:pt idx="10">
                  <c:v>胸外科</c:v>
                </c:pt>
                <c:pt idx="11">
                  <c:v>肝胆外科</c:v>
                </c:pt>
                <c:pt idx="12">
                  <c:v>脑病一科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呼吸内科</c:v>
                </c:pt>
                <c:pt idx="16">
                  <c:v>泌尿外科</c:v>
                </c:pt>
                <c:pt idx="17">
                  <c:v>耳鼻喉科</c:v>
                </c:pt>
                <c:pt idx="18">
                  <c:v>西区重症医学科</c:v>
                </c:pt>
                <c:pt idx="19">
                  <c:v>肝病科</c:v>
                </c:pt>
                <c:pt idx="20">
                  <c:v>推拿科</c:v>
                </c:pt>
                <c:pt idx="21">
                  <c:v>肿瘤内科</c:v>
                </c:pt>
                <c:pt idx="22">
                  <c:v>血液科</c:v>
                </c:pt>
                <c:pt idx="23">
                  <c:v>神经外科</c:v>
                </c:pt>
                <c:pt idx="24">
                  <c:v>针灸科</c:v>
                </c:pt>
                <c:pt idx="25">
                  <c:v>东区肾病科</c:v>
                </c:pt>
                <c:pt idx="26">
                  <c:v>普通外科</c:v>
                </c:pt>
                <c:pt idx="27">
                  <c:v>口腔科</c:v>
                </c:pt>
                <c:pt idx="28">
                  <c:v>周围血管科</c:v>
                </c:pt>
                <c:pt idx="29">
                  <c:v>脾胃科消化科合并</c:v>
                </c:pt>
                <c:pt idx="30">
                  <c:v>中医外治中心</c:v>
                </c:pt>
                <c:pt idx="31">
                  <c:v>风湿病科</c:v>
                </c:pt>
                <c:pt idx="32">
                  <c:v>妇科妇二科合并</c:v>
                </c:pt>
                <c:pt idx="33">
                  <c:v>皮肤科</c:v>
                </c:pt>
                <c:pt idx="34">
                  <c:v>关节骨科</c:v>
                </c:pt>
                <c:pt idx="35">
                  <c:v>心病三科</c:v>
                </c:pt>
                <c:pt idx="36">
                  <c:v>治未病中心</c:v>
                </c:pt>
                <c:pt idx="37">
                  <c:v>乳腺甲状腺外科</c:v>
                </c:pt>
                <c:pt idx="38">
                  <c:v>眼科</c:v>
                </c:pt>
                <c:pt idx="39">
                  <c:v>身心医学科</c:v>
                </c:pt>
                <c:pt idx="40">
                  <c:v>医院</c:v>
                </c:pt>
                <c:pt idx="41">
                  <c:v>显微骨科</c:v>
                </c:pt>
                <c:pt idx="42">
                  <c:v>中医经典科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综合内科</c:v>
                </c:pt>
                <c:pt idx="46">
                  <c:v>妇科</c:v>
                </c:pt>
                <c:pt idx="47">
                  <c:v>妇二科</c:v>
                </c:pt>
                <c:pt idx="48">
                  <c:v>老年医学科</c:v>
                </c:pt>
                <c:pt idx="49">
                  <c:v>内分泌科</c:v>
                </c:pt>
                <c:pt idx="50">
                  <c:v>消化内科</c:v>
                </c:pt>
                <c:pt idx="51">
                  <c:v>康复科</c:v>
                </c:pt>
                <c:pt idx="52">
                  <c:v>小儿推拿科</c:v>
                </c:pt>
                <c:pt idx="53">
                  <c:v>心血管内科</c:v>
                </c:pt>
                <c:pt idx="54">
                  <c:v>儿科</c:v>
                </c:pt>
                <c:pt idx="55">
                  <c:v>心病一科</c:v>
                </c:pt>
                <c:pt idx="56">
                  <c:v>肾病科</c:v>
                </c:pt>
                <c:pt idx="57">
                  <c:v>脊柱骨科</c:v>
                </c:pt>
                <c:pt idx="58">
                  <c:v>肛肠科</c:v>
                </c:pt>
                <c:pt idx="59">
                  <c:v>小儿骨科</c:v>
                </c:pt>
                <c:pt idx="60">
                  <c:v>运动损伤骨科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98.10448049550236</c:v>
                </c:pt>
                <c:pt idx="2">
                  <c:v>96.64220792025657</c:v>
                </c:pt>
                <c:pt idx="3">
                  <c:v>93.37848682290608</c:v>
                </c:pt>
                <c:pt idx="4">
                  <c:v>93.37454072011222</c:v>
                </c:pt>
                <c:pt idx="5">
                  <c:v>92.22919184453562</c:v>
                </c:pt>
                <c:pt idx="6">
                  <c:v>91.07058507728307</c:v>
                </c:pt>
                <c:pt idx="7">
                  <c:v>83.59627763408248</c:v>
                </c:pt>
                <c:pt idx="8">
                  <c:v>83.51800633431996</c:v>
                </c:pt>
                <c:pt idx="9">
                  <c:v>82.55849166840297</c:v>
                </c:pt>
                <c:pt idx="10">
                  <c:v>81.66148555376493</c:v>
                </c:pt>
                <c:pt idx="11">
                  <c:v>79.7510448747411</c:v>
                </c:pt>
                <c:pt idx="12">
                  <c:v>79.08557009956102</c:v>
                </c:pt>
                <c:pt idx="13">
                  <c:v>77.92583353040166</c:v>
                </c:pt>
                <c:pt idx="14">
                  <c:v>77.02644992220276</c:v>
                </c:pt>
                <c:pt idx="15">
                  <c:v>76.74548204584819</c:v>
                </c:pt>
                <c:pt idx="16">
                  <c:v>76.6085569050222</c:v>
                </c:pt>
                <c:pt idx="17">
                  <c:v>76.52637924056711</c:v>
                </c:pt>
                <c:pt idx="18">
                  <c:v>68.64410163166079</c:v>
                </c:pt>
                <c:pt idx="19">
                  <c:v>68.37502552864099</c:v>
                </c:pt>
                <c:pt idx="20">
                  <c:v>66.03466996218994</c:v>
                </c:pt>
                <c:pt idx="21">
                  <c:v>64.7704322731769</c:v>
                </c:pt>
                <c:pt idx="22">
                  <c:v>63.835614166451</c:v>
                </c:pt>
                <c:pt idx="23">
                  <c:v>62.604964069403216</c:v>
                </c:pt>
                <c:pt idx="24">
                  <c:v>59.98301929323433</c:v>
                </c:pt>
                <c:pt idx="25">
                  <c:v>50.02403154314956</c:v>
                </c:pt>
                <c:pt idx="26">
                  <c:v>47.33720789674465</c:v>
                </c:pt>
                <c:pt idx="27">
                  <c:v>45.13540917646439</c:v>
                </c:pt>
                <c:pt idx="28">
                  <c:v>44.48152928608383</c:v>
                </c:pt>
                <c:pt idx="29">
                  <c:v>43.43542743598707</c:v>
                </c:pt>
                <c:pt idx="30">
                  <c:v>42.83116094692706</c:v>
                </c:pt>
                <c:pt idx="31">
                  <c:v>42.30229635685146</c:v>
                </c:pt>
                <c:pt idx="32">
                  <c:v>39.1950123271942</c:v>
                </c:pt>
                <c:pt idx="33">
                  <c:v>38.68283507413652</c:v>
                </c:pt>
                <c:pt idx="34">
                  <c:v>34.236259722306215</c:v>
                </c:pt>
                <c:pt idx="35">
                  <c:v>33.65020340720466</c:v>
                </c:pt>
                <c:pt idx="36">
                  <c:v>33.57611875451334</c:v>
                </c:pt>
                <c:pt idx="37">
                  <c:v>31.618098539341922</c:v>
                </c:pt>
                <c:pt idx="38">
                  <c:v>29.57947034857249</c:v>
                </c:pt>
                <c:pt idx="39">
                  <c:v>28.27946319211081</c:v>
                </c:pt>
                <c:pt idx="40">
                  <c:v>26.758301533331913</c:v>
                </c:pt>
                <c:pt idx="41">
                  <c:v>24.749651055076313</c:v>
                </c:pt>
                <c:pt idx="42">
                  <c:v>20.355645025877166</c:v>
                </c:pt>
                <c:pt idx="43">
                  <c:v>20.282033625488705</c:v>
                </c:pt>
                <c:pt idx="44">
                  <c:v>19.83403562675492</c:v>
                </c:pt>
                <c:pt idx="45">
                  <c:v>19.46014085137062</c:v>
                </c:pt>
                <c:pt idx="46">
                  <c:v>16.34987654742286</c:v>
                </c:pt>
                <c:pt idx="47">
                  <c:v>15.645296193978142</c:v>
                </c:pt>
                <c:pt idx="48">
                  <c:v>14.348632142432717</c:v>
                </c:pt>
                <c:pt idx="49">
                  <c:v>13.17503110418199</c:v>
                </c:pt>
                <c:pt idx="50">
                  <c:v>13.075112382739885</c:v>
                </c:pt>
                <c:pt idx="51">
                  <c:v>12.330216233067981</c:v>
                </c:pt>
                <c:pt idx="52">
                  <c:v>11.805949085998769</c:v>
                </c:pt>
                <c:pt idx="53">
                  <c:v>10.500324399880821</c:v>
                </c:pt>
                <c:pt idx="54">
                  <c:v>8.850439452093383</c:v>
                </c:pt>
                <c:pt idx="55">
                  <c:v>7.3690349356583695</c:v>
                </c:pt>
                <c:pt idx="56">
                  <c:v>6.523783984539566</c:v>
                </c:pt>
                <c:pt idx="57">
                  <c:v>4.761062865406918</c:v>
                </c:pt>
                <c:pt idx="58">
                  <c:v>2.573068735933881</c:v>
                </c:pt>
                <c:pt idx="59">
                  <c:v>2.233593864587524</c:v>
                </c:pt>
                <c:pt idx="60">
                  <c:v>1.160007767679594</c:v>
                </c:pt>
                <c:pt idx="61">
                  <c:v>1.1363031379043376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显微骨科</c:v>
                </c:pt>
                <c:pt idx="2">
                  <c:v>针灸科</c:v>
                </c:pt>
                <c:pt idx="3">
                  <c:v>周围血管科</c:v>
                </c:pt>
                <c:pt idx="4">
                  <c:v>小儿推拿科</c:v>
                </c:pt>
                <c:pt idx="5">
                  <c:v>内分泌科</c:v>
                </c:pt>
                <c:pt idx="6">
                  <c:v>心病三科</c:v>
                </c:pt>
                <c:pt idx="7">
                  <c:v>脾胃病科</c:v>
                </c:pt>
                <c:pt idx="8">
                  <c:v>血液科</c:v>
                </c:pt>
                <c:pt idx="9">
                  <c:v>医院</c:v>
                </c:pt>
                <c:pt idx="10">
                  <c:v>脑病三科</c:v>
                </c:pt>
                <c:pt idx="11">
                  <c:v>关节骨科</c:v>
                </c:pt>
                <c:pt idx="12">
                  <c:v>肿瘤内科</c:v>
                </c:pt>
                <c:pt idx="13">
                  <c:v>运动损伤骨科</c:v>
                </c:pt>
                <c:pt idx="14">
                  <c:v>口腔科</c:v>
                </c:pt>
                <c:pt idx="15">
                  <c:v>微创骨科</c:v>
                </c:pt>
                <c:pt idx="16">
                  <c:v>推拿科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心病一科</c:v>
                </c:pt>
                <c:pt idx="20">
                  <c:v>康复科</c:v>
                </c:pt>
                <c:pt idx="21">
                  <c:v>肛肠科</c:v>
                </c:pt>
                <c:pt idx="22">
                  <c:v>美容皮肤科</c:v>
                </c:pt>
                <c:pt idx="23">
                  <c:v>眼科</c:v>
                </c:pt>
                <c:pt idx="24">
                  <c:v>心病二科</c:v>
                </c:pt>
                <c:pt idx="25">
                  <c:v>妇科</c:v>
                </c:pt>
                <c:pt idx="26">
                  <c:v>妇二科</c:v>
                </c:pt>
                <c:pt idx="27">
                  <c:v>肾病科</c:v>
                </c:pt>
                <c:pt idx="28">
                  <c:v>脑病二科</c:v>
                </c:pt>
                <c:pt idx="29">
                  <c:v>普通外科</c:v>
                </c:pt>
                <c:pt idx="30">
                  <c:v>儿科</c:v>
                </c:pt>
                <c:pt idx="31">
                  <c:v>综合内科</c:v>
                </c:pt>
                <c:pt idx="32">
                  <c:v>脾胃科消化科合并</c:v>
                </c:pt>
                <c:pt idx="33">
                  <c:v>西区重症医学科</c:v>
                </c:pt>
                <c:pt idx="34">
                  <c:v>风湿病科</c:v>
                </c:pt>
                <c:pt idx="35">
                  <c:v>肾脏内科</c:v>
                </c:pt>
                <c:pt idx="36">
                  <c:v>中医经典科</c:v>
                </c:pt>
                <c:pt idx="37">
                  <c:v>东区重症医学科</c:v>
                </c:pt>
                <c:pt idx="38">
                  <c:v>身心医学科</c:v>
                </c:pt>
                <c:pt idx="39">
                  <c:v>肝胆外科</c:v>
                </c:pt>
                <c:pt idx="40">
                  <c:v>小儿骨科</c:v>
                </c:pt>
                <c:pt idx="41">
                  <c:v>男科</c:v>
                </c:pt>
                <c:pt idx="42">
                  <c:v>心血管内科</c:v>
                </c:pt>
                <c:pt idx="43">
                  <c:v>乳腺甲状腺外科</c:v>
                </c:pt>
                <c:pt idx="44">
                  <c:v>中医外治中心</c:v>
                </c:pt>
                <c:pt idx="45">
                  <c:v>重症医学科</c:v>
                </c:pt>
                <c:pt idx="46">
                  <c:v>治未病中心</c:v>
                </c:pt>
                <c:pt idx="47">
                  <c:v>胸外科</c:v>
                </c:pt>
                <c:pt idx="48">
                  <c:v>脑病一科</c:v>
                </c:pt>
                <c:pt idx="49">
                  <c:v>东区肾病科</c:v>
                </c:pt>
                <c:pt idx="50">
                  <c:v>皮肤科</c:v>
                </c:pt>
                <c:pt idx="51">
                  <c:v>神经内科</c:v>
                </c:pt>
                <c:pt idx="52">
                  <c:v>耳鼻喉科</c:v>
                </c:pt>
                <c:pt idx="53">
                  <c:v>心病四科</c:v>
                </c:pt>
                <c:pt idx="54">
                  <c:v>泌尿外科</c:v>
                </c:pt>
                <c:pt idx="55">
                  <c:v>肝病科</c:v>
                </c:pt>
                <c:pt idx="56">
                  <c:v>产科</c:v>
                </c:pt>
                <c:pt idx="57">
                  <c:v>消化内科</c:v>
                </c:pt>
                <c:pt idx="58">
                  <c:v>呼吸内科</c:v>
                </c:pt>
                <c:pt idx="59">
                  <c:v>骨科</c:v>
                </c:pt>
                <c:pt idx="60">
                  <c:v>创伤骨科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97.94006816737324</c:v>
                </c:pt>
                <c:pt idx="2">
                  <c:v>96.83914454877151</c:v>
                </c:pt>
                <c:pt idx="3">
                  <c:v>91.65845134042827</c:v>
                </c:pt>
                <c:pt idx="4">
                  <c:v>90.78765632363273</c:v>
                </c:pt>
                <c:pt idx="5">
                  <c:v>87.82943993468236</c:v>
                </c:pt>
                <c:pt idx="6">
                  <c:v>85.32788053433602</c:v>
                </c:pt>
                <c:pt idx="7">
                  <c:v>83.57455092588015</c:v>
                </c:pt>
                <c:pt idx="8">
                  <c:v>82.62460553817328</c:v>
                </c:pt>
                <c:pt idx="9">
                  <c:v>81.15533551388457</c:v>
                </c:pt>
                <c:pt idx="10">
                  <c:v>79.98391605122741</c:v>
                </c:pt>
                <c:pt idx="11">
                  <c:v>75.4351513297834</c:v>
                </c:pt>
                <c:pt idx="12">
                  <c:v>72.3813221660835</c:v>
                </c:pt>
                <c:pt idx="13">
                  <c:v>70.96547651885598</c:v>
                </c:pt>
                <c:pt idx="14">
                  <c:v>69.35857137311055</c:v>
                </c:pt>
                <c:pt idx="15">
                  <c:v>68.8912568381377</c:v>
                </c:pt>
                <c:pt idx="16">
                  <c:v>68.8245572182459</c:v>
                </c:pt>
                <c:pt idx="17">
                  <c:v>67.63718508121053</c:v>
                </c:pt>
                <c:pt idx="18">
                  <c:v>67.46578729108896</c:v>
                </c:pt>
                <c:pt idx="19">
                  <c:v>67.44496693482378</c:v>
                </c:pt>
                <c:pt idx="20">
                  <c:v>66.04876502891398</c:v>
                </c:pt>
                <c:pt idx="21">
                  <c:v>63.991747175633584</c:v>
                </c:pt>
                <c:pt idx="22">
                  <c:v>62.85850728990643</c:v>
                </c:pt>
                <c:pt idx="23">
                  <c:v>60.43797798950273</c:v>
                </c:pt>
                <c:pt idx="24">
                  <c:v>53.78434476693259</c:v>
                </c:pt>
                <c:pt idx="25">
                  <c:v>51.97850456417217</c:v>
                </c:pt>
                <c:pt idx="26">
                  <c:v>51.238795627458614</c:v>
                </c:pt>
                <c:pt idx="27">
                  <c:v>50.799284068494835</c:v>
                </c:pt>
                <c:pt idx="28">
                  <c:v>50.792583308903225</c:v>
                </c:pt>
                <c:pt idx="29">
                  <c:v>47.023451284774545</c:v>
                </c:pt>
                <c:pt idx="30">
                  <c:v>45.30613612242769</c:v>
                </c:pt>
                <c:pt idx="31">
                  <c:v>40.43868867404932</c:v>
                </c:pt>
                <c:pt idx="32">
                  <c:v>39.659809375739165</c:v>
                </c:pt>
                <c:pt idx="33">
                  <c:v>35.85565820612233</c:v>
                </c:pt>
                <c:pt idx="34">
                  <c:v>33.245810667203976</c:v>
                </c:pt>
                <c:pt idx="35">
                  <c:v>32.71647564007569</c:v>
                </c:pt>
                <c:pt idx="36">
                  <c:v>29.23976775799495</c:v>
                </c:pt>
                <c:pt idx="37">
                  <c:v>28.58245307840035</c:v>
                </c:pt>
                <c:pt idx="38">
                  <c:v>23.666436817273162</c:v>
                </c:pt>
                <c:pt idx="39">
                  <c:v>23.023958148172866</c:v>
                </c:pt>
                <c:pt idx="40">
                  <c:v>21.504390803418882</c:v>
                </c:pt>
                <c:pt idx="41">
                  <c:v>21.443806494767976</c:v>
                </c:pt>
                <c:pt idx="42">
                  <c:v>17.746414999659564</c:v>
                </c:pt>
                <c:pt idx="43">
                  <c:v>17.61066680269867</c:v>
                </c:pt>
                <c:pt idx="44">
                  <c:v>16.127092606731132</c:v>
                </c:pt>
                <c:pt idx="45">
                  <c:v>15.270137871448288</c:v>
                </c:pt>
                <c:pt idx="46">
                  <c:v>15.025251588468635</c:v>
                </c:pt>
                <c:pt idx="47">
                  <c:v>13.2244892180174</c:v>
                </c:pt>
                <c:pt idx="48">
                  <c:v>12.02618011553267</c:v>
                </c:pt>
                <c:pt idx="49">
                  <c:v>12.004563583049777</c:v>
                </c:pt>
                <c:pt idx="50">
                  <c:v>10.910554939922301</c:v>
                </c:pt>
                <c:pt idx="51">
                  <c:v>10.782766440209212</c:v>
                </c:pt>
                <c:pt idx="52">
                  <c:v>10.231159172978854</c:v>
                </c:pt>
                <c:pt idx="53">
                  <c:v>9.985080480883045</c:v>
                </c:pt>
                <c:pt idx="54">
                  <c:v>9.740463467301197</c:v>
                </c:pt>
                <c:pt idx="55">
                  <c:v>7.85500085895976</c:v>
                </c:pt>
                <c:pt idx="56">
                  <c:v>7.778992705802912</c:v>
                </c:pt>
                <c:pt idx="57">
                  <c:v>6.0488153773190945</c:v>
                </c:pt>
                <c:pt idx="58">
                  <c:v>4.186085563267827</c:v>
                </c:pt>
                <c:pt idx="59">
                  <c:v>4.013744082503146</c:v>
                </c:pt>
                <c:pt idx="60">
                  <c:v>2.63988288799919</c:v>
                </c:pt>
                <c:pt idx="61">
                  <c:v>0.935920925361633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眼科</c:v>
                </c:pt>
                <c:pt idx="2">
                  <c:v>口腔科</c:v>
                </c:pt>
                <c:pt idx="3">
                  <c:v>脾胃科消化科合并</c:v>
                </c:pt>
                <c:pt idx="4">
                  <c:v>心病四科</c:v>
                </c:pt>
                <c:pt idx="5">
                  <c:v>产科</c:v>
                </c:pt>
                <c:pt idx="6">
                  <c:v>脑病三科</c:v>
                </c:pt>
                <c:pt idx="7">
                  <c:v>骨科</c:v>
                </c:pt>
                <c:pt idx="8">
                  <c:v>美容皮肤科</c:v>
                </c:pt>
                <c:pt idx="9">
                  <c:v>心病一科</c:v>
                </c:pt>
                <c:pt idx="10">
                  <c:v>微创骨科</c:v>
                </c:pt>
                <c:pt idx="11">
                  <c:v>血液科</c:v>
                </c:pt>
                <c:pt idx="12">
                  <c:v>肝病科</c:v>
                </c:pt>
                <c:pt idx="13">
                  <c:v>西区重症医学科</c:v>
                </c:pt>
                <c:pt idx="14">
                  <c:v>脑病一科</c:v>
                </c:pt>
                <c:pt idx="15">
                  <c:v>运动损伤骨科</c:v>
                </c:pt>
                <c:pt idx="16">
                  <c:v>创伤骨科</c:v>
                </c:pt>
                <c:pt idx="17">
                  <c:v>脑病二科</c:v>
                </c:pt>
                <c:pt idx="18">
                  <c:v>男科</c:v>
                </c:pt>
                <c:pt idx="19">
                  <c:v>康复科</c:v>
                </c:pt>
                <c:pt idx="20">
                  <c:v>耳鼻喉科</c:v>
                </c:pt>
                <c:pt idx="21">
                  <c:v>推拿科</c:v>
                </c:pt>
                <c:pt idx="22">
                  <c:v>胸外科</c:v>
                </c:pt>
                <c:pt idx="23">
                  <c:v>风湿病科</c:v>
                </c:pt>
                <c:pt idx="24">
                  <c:v>儿科</c:v>
                </c:pt>
                <c:pt idx="25">
                  <c:v>呼吸内科</c:v>
                </c:pt>
                <c:pt idx="26">
                  <c:v>老年医学科</c:v>
                </c:pt>
                <c:pt idx="27">
                  <c:v>综合内科</c:v>
                </c:pt>
                <c:pt idx="28">
                  <c:v>肛肠科</c:v>
                </c:pt>
                <c:pt idx="29">
                  <c:v>皮肤科</c:v>
                </c:pt>
                <c:pt idx="30">
                  <c:v>医院</c:v>
                </c:pt>
                <c:pt idx="31">
                  <c:v>心血管内科</c:v>
                </c:pt>
                <c:pt idx="32">
                  <c:v>妇二科</c:v>
                </c:pt>
                <c:pt idx="33">
                  <c:v>小儿骨科</c:v>
                </c:pt>
                <c:pt idx="34">
                  <c:v>肿瘤内科</c:v>
                </c:pt>
                <c:pt idx="35">
                  <c:v>小儿推拿科</c:v>
                </c:pt>
                <c:pt idx="36">
                  <c:v>关节骨科</c:v>
                </c:pt>
                <c:pt idx="37">
                  <c:v>重症医学科</c:v>
                </c:pt>
                <c:pt idx="38">
                  <c:v>东区重症医学科</c:v>
                </c:pt>
                <c:pt idx="39">
                  <c:v>身心医学科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肝胆外科</c:v>
                </c:pt>
                <c:pt idx="43">
                  <c:v>乳腺甲状腺外科</c:v>
                </c:pt>
                <c:pt idx="44">
                  <c:v>普通外科</c:v>
                </c:pt>
                <c:pt idx="45">
                  <c:v>显微骨科</c:v>
                </c:pt>
                <c:pt idx="46">
                  <c:v>妇科妇二科合并</c:v>
                </c:pt>
                <c:pt idx="47">
                  <c:v>泌尿外科</c:v>
                </c:pt>
                <c:pt idx="48">
                  <c:v>内分泌科</c:v>
                </c:pt>
                <c:pt idx="49">
                  <c:v>妇科</c:v>
                </c:pt>
                <c:pt idx="50">
                  <c:v>脊柱骨科</c:v>
                </c:pt>
                <c:pt idx="51">
                  <c:v>周围血管科</c:v>
                </c:pt>
                <c:pt idx="52">
                  <c:v>神经内科</c:v>
                </c:pt>
                <c:pt idx="53">
                  <c:v>心病二科</c:v>
                </c:pt>
                <c:pt idx="54">
                  <c:v>神经外科</c:v>
                </c:pt>
                <c:pt idx="55">
                  <c:v>脾胃病科</c:v>
                </c:pt>
                <c:pt idx="56">
                  <c:v>消化内科</c:v>
                </c:pt>
                <c:pt idx="57">
                  <c:v>肾脏内科</c:v>
                </c:pt>
                <c:pt idx="58">
                  <c:v>肾病科</c:v>
                </c:pt>
                <c:pt idx="59">
                  <c:v>针灸科</c:v>
                </c:pt>
                <c:pt idx="60">
                  <c:v>心病三科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95.17633290451182</c:v>
                </c:pt>
                <c:pt idx="2">
                  <c:v>93.27065248868522</c:v>
                </c:pt>
                <c:pt idx="3">
                  <c:v>92.87687680329286</c:v>
                </c:pt>
                <c:pt idx="4">
                  <c:v>92.53140456357124</c:v>
                </c:pt>
                <c:pt idx="5">
                  <c:v>92.02774302894979</c:v>
                </c:pt>
                <c:pt idx="6">
                  <c:v>91.61519351383521</c:v>
                </c:pt>
                <c:pt idx="7">
                  <c:v>90.98768172805904</c:v>
                </c:pt>
                <c:pt idx="8">
                  <c:v>88.54785682360237</c:v>
                </c:pt>
                <c:pt idx="9">
                  <c:v>85.99047122639027</c:v>
                </c:pt>
                <c:pt idx="10">
                  <c:v>84.65487813967944</c:v>
                </c:pt>
                <c:pt idx="11">
                  <c:v>79.29840055386248</c:v>
                </c:pt>
                <c:pt idx="12">
                  <c:v>78.1982420464572</c:v>
                </c:pt>
                <c:pt idx="13">
                  <c:v>76.94603413600731</c:v>
                </c:pt>
                <c:pt idx="14">
                  <c:v>75.96359530603034</c:v>
                </c:pt>
                <c:pt idx="15">
                  <c:v>74.80988168536196</c:v>
                </c:pt>
                <c:pt idx="16">
                  <c:v>74.63160677067782</c:v>
                </c:pt>
                <c:pt idx="17">
                  <c:v>72.01154647405284</c:v>
                </c:pt>
                <c:pt idx="18">
                  <c:v>69.51161270733076</c:v>
                </c:pt>
                <c:pt idx="19">
                  <c:v>69.45489885642448</c:v>
                </c:pt>
                <c:pt idx="20">
                  <c:v>68.48068315960683</c:v>
                </c:pt>
                <c:pt idx="21">
                  <c:v>68.23212624561133</c:v>
                </c:pt>
                <c:pt idx="22">
                  <c:v>67.80676990754553</c:v>
                </c:pt>
                <c:pt idx="23">
                  <c:v>64.70082249229311</c:v>
                </c:pt>
                <c:pt idx="24">
                  <c:v>60.415629912386414</c:v>
                </c:pt>
                <c:pt idx="25">
                  <c:v>58.96878347469614</c:v>
                </c:pt>
                <c:pt idx="26">
                  <c:v>57.27542802824828</c:v>
                </c:pt>
                <c:pt idx="27">
                  <c:v>55.509488366813045</c:v>
                </c:pt>
                <c:pt idx="28">
                  <c:v>55.458067574058575</c:v>
                </c:pt>
                <c:pt idx="29">
                  <c:v>53.9778844970038</c:v>
                </c:pt>
                <c:pt idx="30">
                  <c:v>52.54844287330841</c:v>
                </c:pt>
                <c:pt idx="31">
                  <c:v>52.150980292939806</c:v>
                </c:pt>
                <c:pt idx="32">
                  <c:v>49.889078401464346</c:v>
                </c:pt>
                <c:pt idx="33">
                  <c:v>45.00175986388288</c:v>
                </c:pt>
                <c:pt idx="34">
                  <c:v>43.092735095791014</c:v>
                </c:pt>
                <c:pt idx="35">
                  <c:v>42.75935637419184</c:v>
                </c:pt>
                <c:pt idx="36">
                  <c:v>40.9956888217472</c:v>
                </c:pt>
                <c:pt idx="37">
                  <c:v>40.747678662311706</c:v>
                </c:pt>
                <c:pt idx="38">
                  <c:v>40.32100329022062</c:v>
                </c:pt>
                <c:pt idx="39">
                  <c:v>38.464902772259535</c:v>
                </c:pt>
                <c:pt idx="40">
                  <c:v>37.83820908633449</c:v>
                </c:pt>
                <c:pt idx="41">
                  <c:v>33.718957016024184</c:v>
                </c:pt>
                <c:pt idx="42">
                  <c:v>26.780476700748768</c:v>
                </c:pt>
                <c:pt idx="43">
                  <c:v>26.718349905691685</c:v>
                </c:pt>
                <c:pt idx="44">
                  <c:v>25.45585186843713</c:v>
                </c:pt>
                <c:pt idx="45">
                  <c:v>24.25549073041249</c:v>
                </c:pt>
                <c:pt idx="46">
                  <c:v>24.21391839230058</c:v>
                </c:pt>
                <c:pt idx="47">
                  <c:v>20.945363344713087</c:v>
                </c:pt>
                <c:pt idx="48">
                  <c:v>19.98982062139545</c:v>
                </c:pt>
                <c:pt idx="49">
                  <c:v>16.9200228774792</c:v>
                </c:pt>
                <c:pt idx="50">
                  <c:v>13.495259166441588</c:v>
                </c:pt>
                <c:pt idx="51">
                  <c:v>12.271842817842417</c:v>
                </c:pt>
                <c:pt idx="52">
                  <c:v>11.76421614922174</c:v>
                </c:pt>
                <c:pt idx="53">
                  <c:v>11.596712532472386</c:v>
                </c:pt>
                <c:pt idx="54">
                  <c:v>11.416479415616188</c:v>
                </c:pt>
                <c:pt idx="55">
                  <c:v>10.873974941740205</c:v>
                </c:pt>
                <c:pt idx="56">
                  <c:v>8.915651907036404</c:v>
                </c:pt>
                <c:pt idx="57">
                  <c:v>8.471226003469322</c:v>
                </c:pt>
                <c:pt idx="58">
                  <c:v>8.31130272472902</c:v>
                </c:pt>
                <c:pt idx="59">
                  <c:v>7.206114036058042</c:v>
                </c:pt>
                <c:pt idx="60">
                  <c:v>3.1433473986285154</c:v>
                </c:pt>
                <c:pt idx="61">
                  <c:v>1.3135273358021449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男科</c:v>
                </c:pt>
                <c:pt idx="2">
                  <c:v>心病一科</c:v>
                </c:pt>
                <c:pt idx="3">
                  <c:v>皮肤科</c:v>
                </c:pt>
                <c:pt idx="4">
                  <c:v>运动损伤骨科</c:v>
                </c:pt>
                <c:pt idx="5">
                  <c:v>治未病中心</c:v>
                </c:pt>
                <c:pt idx="6">
                  <c:v>综合内科</c:v>
                </c:pt>
                <c:pt idx="7">
                  <c:v>身心医学科</c:v>
                </c:pt>
                <c:pt idx="8">
                  <c:v>推拿科</c:v>
                </c:pt>
                <c:pt idx="9">
                  <c:v>口腔科</c:v>
                </c:pt>
                <c:pt idx="10">
                  <c:v>东区肾病科</c:v>
                </c:pt>
                <c:pt idx="11">
                  <c:v>耳鼻喉科</c:v>
                </c:pt>
                <c:pt idx="12">
                  <c:v>心血管内科</c:v>
                </c:pt>
                <c:pt idx="13">
                  <c:v>儿科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肾病科</c:v>
                </c:pt>
                <c:pt idx="17">
                  <c:v>乳腺甲状腺外科</c:v>
                </c:pt>
                <c:pt idx="18">
                  <c:v>神经内科</c:v>
                </c:pt>
                <c:pt idx="19">
                  <c:v>妇科</c:v>
                </c:pt>
                <c:pt idx="20">
                  <c:v>血液科</c:v>
                </c:pt>
                <c:pt idx="21">
                  <c:v>中医经典科</c:v>
                </c:pt>
                <c:pt idx="22">
                  <c:v>消化内科</c:v>
                </c:pt>
                <c:pt idx="23">
                  <c:v>肛肠科</c:v>
                </c:pt>
                <c:pt idx="24">
                  <c:v>小儿推拿科</c:v>
                </c:pt>
                <c:pt idx="25">
                  <c:v>风湿病科</c:v>
                </c:pt>
                <c:pt idx="26">
                  <c:v>关节骨科</c:v>
                </c:pt>
                <c:pt idx="27">
                  <c:v>创伤骨科</c:v>
                </c:pt>
                <c:pt idx="28">
                  <c:v>脑病一科</c:v>
                </c:pt>
                <c:pt idx="29">
                  <c:v>心病二科</c:v>
                </c:pt>
                <c:pt idx="30">
                  <c:v>肝病科</c:v>
                </c:pt>
                <c:pt idx="31">
                  <c:v>肝胆外科</c:v>
                </c:pt>
                <c:pt idx="32">
                  <c:v>脾胃病科</c:v>
                </c:pt>
                <c:pt idx="33">
                  <c:v>重症医学科</c:v>
                </c:pt>
                <c:pt idx="34">
                  <c:v>呼吸内科</c:v>
                </c:pt>
                <c:pt idx="35">
                  <c:v>脑病二科</c:v>
                </c:pt>
                <c:pt idx="36">
                  <c:v>神经外科</c:v>
                </c:pt>
                <c:pt idx="37">
                  <c:v>医院</c:v>
                </c:pt>
                <c:pt idx="38">
                  <c:v>内分泌科</c:v>
                </c:pt>
                <c:pt idx="39">
                  <c:v>显微骨科</c:v>
                </c:pt>
                <c:pt idx="40">
                  <c:v>脾胃科消化科合并</c:v>
                </c:pt>
                <c:pt idx="41">
                  <c:v>针灸科</c:v>
                </c:pt>
                <c:pt idx="42">
                  <c:v>脑病三科</c:v>
                </c:pt>
                <c:pt idx="43">
                  <c:v>产科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骨科</c:v>
                </c:pt>
                <c:pt idx="47">
                  <c:v>泌尿外科</c:v>
                </c:pt>
                <c:pt idx="48">
                  <c:v>肿瘤内科</c:v>
                </c:pt>
                <c:pt idx="49">
                  <c:v>眼科</c:v>
                </c:pt>
                <c:pt idx="50">
                  <c:v>心病四科</c:v>
                </c:pt>
                <c:pt idx="51">
                  <c:v>老年医学科</c:v>
                </c:pt>
                <c:pt idx="52">
                  <c:v>肾脏内科</c:v>
                </c:pt>
                <c:pt idx="53">
                  <c:v>妇科妇二科合并</c:v>
                </c:pt>
                <c:pt idx="54">
                  <c:v>康复科</c:v>
                </c:pt>
                <c:pt idx="55">
                  <c:v>中医外治中心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西区重症医学科</c:v>
                </c:pt>
                <c:pt idx="59">
                  <c:v>周围血管科</c:v>
                </c:pt>
                <c:pt idx="60">
                  <c:v>心病三科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97.6375957630299</c:v>
                </c:pt>
                <c:pt idx="2">
                  <c:v>97.07814741746937</c:v>
                </c:pt>
                <c:pt idx="3">
                  <c:v>96.5725491200621</c:v>
                </c:pt>
                <c:pt idx="4">
                  <c:v>95.82605036659618</c:v>
                </c:pt>
                <c:pt idx="5">
                  <c:v>93.77480338111314</c:v>
                </c:pt>
                <c:pt idx="6">
                  <c:v>93.51245120316007</c:v>
                </c:pt>
                <c:pt idx="7">
                  <c:v>92.78518179830559</c:v>
                </c:pt>
                <c:pt idx="8">
                  <c:v>92.41337286305298</c:v>
                </c:pt>
                <c:pt idx="9">
                  <c:v>90.6225939848324</c:v>
                </c:pt>
                <c:pt idx="10">
                  <c:v>89.89638818539747</c:v>
                </c:pt>
                <c:pt idx="11">
                  <c:v>85.87688627689695</c:v>
                </c:pt>
                <c:pt idx="12">
                  <c:v>83.77097071928704</c:v>
                </c:pt>
                <c:pt idx="13">
                  <c:v>83.23425066203207</c:v>
                </c:pt>
                <c:pt idx="14">
                  <c:v>82.64800952577724</c:v>
                </c:pt>
                <c:pt idx="15">
                  <c:v>82.48505643997996</c:v>
                </c:pt>
                <c:pt idx="16">
                  <c:v>82.29942279252789</c:v>
                </c:pt>
                <c:pt idx="17">
                  <c:v>81.21630182539677</c:v>
                </c:pt>
                <c:pt idx="18">
                  <c:v>77.3758828680172</c:v>
                </c:pt>
                <c:pt idx="19">
                  <c:v>75.56251206787312</c:v>
                </c:pt>
                <c:pt idx="20">
                  <c:v>71.06519966182286</c:v>
                </c:pt>
                <c:pt idx="21">
                  <c:v>69.38849447019007</c:v>
                </c:pt>
                <c:pt idx="22">
                  <c:v>66.54493525624964</c:v>
                </c:pt>
                <c:pt idx="23">
                  <c:v>64.21493009060302</c:v>
                </c:pt>
                <c:pt idx="24">
                  <c:v>61.19393586478168</c:v>
                </c:pt>
                <c:pt idx="25">
                  <c:v>60.71953611952176</c:v>
                </c:pt>
                <c:pt idx="26">
                  <c:v>58.21121820406876</c:v>
                </c:pt>
                <c:pt idx="27">
                  <c:v>53.656044985517326</c:v>
                </c:pt>
                <c:pt idx="28">
                  <c:v>53.09490504744039</c:v>
                </c:pt>
                <c:pt idx="29">
                  <c:v>51.25637838263959</c:v>
                </c:pt>
                <c:pt idx="30">
                  <c:v>50.821922427783164</c:v>
                </c:pt>
                <c:pt idx="31">
                  <c:v>50.250844050507524</c:v>
                </c:pt>
                <c:pt idx="32">
                  <c:v>47.993099986254165</c:v>
                </c:pt>
                <c:pt idx="33">
                  <c:v>47.810091266240946</c:v>
                </c:pt>
                <c:pt idx="34">
                  <c:v>46.10171887584764</c:v>
                </c:pt>
                <c:pt idx="35">
                  <c:v>45.95503896899103</c:v>
                </c:pt>
                <c:pt idx="36">
                  <c:v>43.61033275196291</c:v>
                </c:pt>
                <c:pt idx="37">
                  <c:v>43.217357234330436</c:v>
                </c:pt>
                <c:pt idx="38">
                  <c:v>40.22700028140092</c:v>
                </c:pt>
                <c:pt idx="39">
                  <c:v>40.10484628431734</c:v>
                </c:pt>
                <c:pt idx="40">
                  <c:v>39.96779606961589</c:v>
                </c:pt>
                <c:pt idx="41">
                  <c:v>35.46153276799156</c:v>
                </c:pt>
                <c:pt idx="42">
                  <c:v>35.285279912138144</c:v>
                </c:pt>
                <c:pt idx="43">
                  <c:v>33.64554266083522</c:v>
                </c:pt>
                <c:pt idx="44">
                  <c:v>33.61795634826119</c:v>
                </c:pt>
                <c:pt idx="45">
                  <c:v>33.001701090097946</c:v>
                </c:pt>
                <c:pt idx="46">
                  <c:v>30.796840170229057</c:v>
                </c:pt>
                <c:pt idx="47">
                  <c:v>28.75937240476276</c:v>
                </c:pt>
                <c:pt idx="48">
                  <c:v>28.0952356056327</c:v>
                </c:pt>
                <c:pt idx="49">
                  <c:v>27.285195592224486</c:v>
                </c:pt>
                <c:pt idx="50">
                  <c:v>24.45983250748693</c:v>
                </c:pt>
                <c:pt idx="51">
                  <c:v>23.595660828457188</c:v>
                </c:pt>
                <c:pt idx="52">
                  <c:v>21.86413265269296</c:v>
                </c:pt>
                <c:pt idx="53">
                  <c:v>21.00957920616018</c:v>
                </c:pt>
                <c:pt idx="54">
                  <c:v>19.420852360771732</c:v>
                </c:pt>
                <c:pt idx="55">
                  <c:v>14.60199212934883</c:v>
                </c:pt>
                <c:pt idx="56">
                  <c:v>11.194927425842405</c:v>
                </c:pt>
                <c:pt idx="57">
                  <c:v>8.971323430899947</c:v>
                </c:pt>
                <c:pt idx="58">
                  <c:v>6.25632726748051</c:v>
                </c:pt>
                <c:pt idx="59">
                  <c:v>5.664503740796678</c:v>
                </c:pt>
                <c:pt idx="60">
                  <c:v>4.994193799851754</c:v>
                </c:pt>
                <c:pt idx="61">
                  <c:v>3.9149028891120485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儿科</c:v>
                </c:pt>
                <c:pt idx="2">
                  <c:v>康复科</c:v>
                </c:pt>
                <c:pt idx="3">
                  <c:v>推拿科</c:v>
                </c:pt>
                <c:pt idx="4">
                  <c:v>皮肤科</c:v>
                </c:pt>
                <c:pt idx="5">
                  <c:v>西区重症医学科</c:v>
                </c:pt>
                <c:pt idx="6">
                  <c:v>血液科</c:v>
                </c:pt>
                <c:pt idx="7">
                  <c:v>脑病三科</c:v>
                </c:pt>
                <c:pt idx="8">
                  <c:v>肾病科</c:v>
                </c:pt>
                <c:pt idx="9">
                  <c:v>重症医学科</c:v>
                </c:pt>
                <c:pt idx="10">
                  <c:v>肝胆外科</c:v>
                </c:pt>
                <c:pt idx="11">
                  <c:v>脾胃科消化科合并</c:v>
                </c:pt>
                <c:pt idx="12">
                  <c:v>呼吸内科</c:v>
                </c:pt>
                <c:pt idx="13">
                  <c:v>显微骨科</c:v>
                </c:pt>
                <c:pt idx="14">
                  <c:v>胸外科</c:v>
                </c:pt>
                <c:pt idx="15">
                  <c:v>医院</c:v>
                </c:pt>
                <c:pt idx="16">
                  <c:v>心病二科</c:v>
                </c:pt>
                <c:pt idx="17">
                  <c:v>微创骨科</c:v>
                </c:pt>
                <c:pt idx="18">
                  <c:v>东区重症医学科</c:v>
                </c:pt>
                <c:pt idx="19">
                  <c:v>眼科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男科</c:v>
                </c:pt>
                <c:pt idx="23">
                  <c:v>泌尿外科</c:v>
                </c:pt>
                <c:pt idx="24">
                  <c:v>肿瘤内科</c:v>
                </c:pt>
                <c:pt idx="25">
                  <c:v>消化内科</c:v>
                </c:pt>
                <c:pt idx="26">
                  <c:v>创伤骨科</c:v>
                </c:pt>
                <c:pt idx="27">
                  <c:v>心血管内科</c:v>
                </c:pt>
                <c:pt idx="28">
                  <c:v>小儿骨科</c:v>
                </c:pt>
                <c:pt idx="29">
                  <c:v>乳腺甲状腺外科</c:v>
                </c:pt>
                <c:pt idx="30">
                  <c:v>小儿推拿科</c:v>
                </c:pt>
                <c:pt idx="31">
                  <c:v>肛肠科</c:v>
                </c:pt>
                <c:pt idx="32">
                  <c:v>神经内科</c:v>
                </c:pt>
                <c:pt idx="33">
                  <c:v>妇科妇二科合并</c:v>
                </c:pt>
                <c:pt idx="34">
                  <c:v>耳鼻喉科</c:v>
                </c:pt>
                <c:pt idx="35">
                  <c:v>风湿病科</c:v>
                </c:pt>
                <c:pt idx="36">
                  <c:v>肝病科</c:v>
                </c:pt>
                <c:pt idx="37">
                  <c:v>针灸科</c:v>
                </c:pt>
                <c:pt idx="38">
                  <c:v>肾脏内科</c:v>
                </c:pt>
                <c:pt idx="39">
                  <c:v>脑病二科</c:v>
                </c:pt>
                <c:pt idx="40">
                  <c:v>妇科</c:v>
                </c:pt>
                <c:pt idx="41">
                  <c:v>身心医学科</c:v>
                </c:pt>
                <c:pt idx="42">
                  <c:v>脑病一科</c:v>
                </c:pt>
                <c:pt idx="43">
                  <c:v>心病一科</c:v>
                </c:pt>
                <c:pt idx="44">
                  <c:v>心病四科</c:v>
                </c:pt>
                <c:pt idx="45">
                  <c:v>产科</c:v>
                </c:pt>
                <c:pt idx="46">
                  <c:v>治未病中心</c:v>
                </c:pt>
                <c:pt idx="47">
                  <c:v>关节骨科</c:v>
                </c:pt>
                <c:pt idx="48">
                  <c:v>运动损伤骨科</c:v>
                </c:pt>
                <c:pt idx="49">
                  <c:v>脾胃病科</c:v>
                </c:pt>
                <c:pt idx="50">
                  <c:v>普通外科</c:v>
                </c:pt>
                <c:pt idx="51">
                  <c:v>内分泌科</c:v>
                </c:pt>
                <c:pt idx="52">
                  <c:v>周围血管科</c:v>
                </c:pt>
                <c:pt idx="53">
                  <c:v>妇二科</c:v>
                </c:pt>
                <c:pt idx="54">
                  <c:v>综合内科</c:v>
                </c:pt>
                <c:pt idx="55">
                  <c:v>中医经典科</c:v>
                </c:pt>
                <c:pt idx="56">
                  <c:v>骨科</c:v>
                </c:pt>
                <c:pt idx="57">
                  <c:v>脊柱骨科</c:v>
                </c:pt>
                <c:pt idx="58">
                  <c:v>口腔科</c:v>
                </c:pt>
                <c:pt idx="59">
                  <c:v>老年医学科</c:v>
                </c:pt>
                <c:pt idx="60">
                  <c:v>中医外治中心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94.92333111181662</c:v>
                </c:pt>
                <c:pt idx="2">
                  <c:v>94.4916831502688</c:v>
                </c:pt>
                <c:pt idx="3">
                  <c:v>93.88058630663174</c:v>
                </c:pt>
                <c:pt idx="4">
                  <c:v>90.87952256223612</c:v>
                </c:pt>
                <c:pt idx="5">
                  <c:v>89.88726966084914</c:v>
                </c:pt>
                <c:pt idx="6">
                  <c:v>89.64255215617348</c:v>
                </c:pt>
                <c:pt idx="7">
                  <c:v>87.80577041199881</c:v>
                </c:pt>
                <c:pt idx="8">
                  <c:v>87.80471886225939</c:v>
                </c:pt>
                <c:pt idx="9">
                  <c:v>87.31059761041661</c:v>
                </c:pt>
                <c:pt idx="10">
                  <c:v>87.27204301554714</c:v>
                </c:pt>
                <c:pt idx="11">
                  <c:v>83.52267699991476</c:v>
                </c:pt>
                <c:pt idx="12">
                  <c:v>82.86386080639468</c:v>
                </c:pt>
                <c:pt idx="13">
                  <c:v>82.69318654949306</c:v>
                </c:pt>
                <c:pt idx="14">
                  <c:v>80.91278928022493</c:v>
                </c:pt>
                <c:pt idx="15">
                  <c:v>80.50635231999773</c:v>
                </c:pt>
                <c:pt idx="16">
                  <c:v>74.54784007264169</c:v>
                </c:pt>
                <c:pt idx="17">
                  <c:v>69.98471094551151</c:v>
                </c:pt>
                <c:pt idx="18">
                  <c:v>69.344146390001</c:v>
                </c:pt>
                <c:pt idx="19">
                  <c:v>68.38330016454346</c:v>
                </c:pt>
                <c:pt idx="20">
                  <c:v>62.43236608905463</c:v>
                </c:pt>
                <c:pt idx="21">
                  <c:v>60.93927206368311</c:v>
                </c:pt>
                <c:pt idx="22">
                  <c:v>60.71383156170661</c:v>
                </c:pt>
                <c:pt idx="23">
                  <c:v>59.63432512392657</c:v>
                </c:pt>
                <c:pt idx="24">
                  <c:v>55.47188387030016</c:v>
                </c:pt>
                <c:pt idx="25">
                  <c:v>52.779313074897544</c:v>
                </c:pt>
                <c:pt idx="26">
                  <c:v>51.67547257801107</c:v>
                </c:pt>
                <c:pt idx="27">
                  <c:v>49.9369035390141</c:v>
                </c:pt>
                <c:pt idx="28">
                  <c:v>49.73652107062963</c:v>
                </c:pt>
                <c:pt idx="29">
                  <c:v>49.13428588903199</c:v>
                </c:pt>
                <c:pt idx="30">
                  <c:v>49.06632636657019</c:v>
                </c:pt>
                <c:pt idx="31">
                  <c:v>48.8948375222241</c:v>
                </c:pt>
                <c:pt idx="32">
                  <c:v>48.88428401576484</c:v>
                </c:pt>
                <c:pt idx="33">
                  <c:v>48.275693724292374</c:v>
                </c:pt>
                <c:pt idx="34">
                  <c:v>47.09859258293972</c:v>
                </c:pt>
                <c:pt idx="35">
                  <c:v>42.0884991738364</c:v>
                </c:pt>
                <c:pt idx="36">
                  <c:v>40.63518569420631</c:v>
                </c:pt>
                <c:pt idx="37">
                  <c:v>37.686699026523605</c:v>
                </c:pt>
                <c:pt idx="38">
                  <c:v>37.50392917589799</c:v>
                </c:pt>
                <c:pt idx="39">
                  <c:v>36.33612175865227</c:v>
                </c:pt>
                <c:pt idx="40">
                  <c:v>30.92984779424304</c:v>
                </c:pt>
                <c:pt idx="41">
                  <c:v>30.489652447381825</c:v>
                </c:pt>
                <c:pt idx="42">
                  <c:v>30.320394035080025</c:v>
                </c:pt>
                <c:pt idx="43">
                  <c:v>28.783130252072777</c:v>
                </c:pt>
                <c:pt idx="44">
                  <c:v>28.530288146003294</c:v>
                </c:pt>
                <c:pt idx="45">
                  <c:v>28.4361712875179</c:v>
                </c:pt>
                <c:pt idx="46">
                  <c:v>26.57327838530574</c:v>
                </c:pt>
                <c:pt idx="47">
                  <c:v>25.685546615789455</c:v>
                </c:pt>
                <c:pt idx="48">
                  <c:v>24.417184936856117</c:v>
                </c:pt>
                <c:pt idx="49">
                  <c:v>23.822861447352732</c:v>
                </c:pt>
                <c:pt idx="50">
                  <c:v>23.00694309586171</c:v>
                </c:pt>
                <c:pt idx="51">
                  <c:v>18.991272757513382</c:v>
                </c:pt>
                <c:pt idx="52">
                  <c:v>17.845844388871736</c:v>
                </c:pt>
                <c:pt idx="53">
                  <c:v>12.763183298151073</c:v>
                </c:pt>
                <c:pt idx="54">
                  <c:v>10.56415435370768</c:v>
                </c:pt>
                <c:pt idx="55">
                  <c:v>8.084209883211658</c:v>
                </c:pt>
                <c:pt idx="56">
                  <c:v>6.460626787867497</c:v>
                </c:pt>
                <c:pt idx="57">
                  <c:v>5.2396670539591526</c:v>
                </c:pt>
                <c:pt idx="58">
                  <c:v>5.094351443654178</c:v>
                </c:pt>
                <c:pt idx="59">
                  <c:v>4.362070287205966</c:v>
                </c:pt>
                <c:pt idx="60">
                  <c:v>0.9600100399399737</c:v>
                </c:pt>
                <c:pt idx="61">
                  <c:v>0.37060378886084605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肾病科</c:v>
                </c:pt>
                <c:pt idx="3">
                  <c:v>妇二科</c:v>
                </c:pt>
                <c:pt idx="4">
                  <c:v>脊柱骨科</c:v>
                </c:pt>
                <c:pt idx="5">
                  <c:v>西区重症医学科</c:v>
                </c:pt>
                <c:pt idx="6">
                  <c:v>肿瘤内科</c:v>
                </c:pt>
                <c:pt idx="7">
                  <c:v>针灸科</c:v>
                </c:pt>
                <c:pt idx="8">
                  <c:v>肝胆外科</c:v>
                </c:pt>
                <c:pt idx="9">
                  <c:v>神经外科</c:v>
                </c:pt>
                <c:pt idx="10">
                  <c:v>消化内科</c:v>
                </c:pt>
                <c:pt idx="11">
                  <c:v>运动损伤骨科</c:v>
                </c:pt>
                <c:pt idx="12">
                  <c:v>乳腺甲状腺外科</c:v>
                </c:pt>
                <c:pt idx="13">
                  <c:v>产科</c:v>
                </c:pt>
                <c:pt idx="14">
                  <c:v>中医经典科</c:v>
                </c:pt>
                <c:pt idx="15">
                  <c:v>皮肤科</c:v>
                </c:pt>
                <c:pt idx="16">
                  <c:v>综合内科</c:v>
                </c:pt>
                <c:pt idx="17">
                  <c:v>显微骨科</c:v>
                </c:pt>
                <c:pt idx="18">
                  <c:v>肛肠科</c:v>
                </c:pt>
                <c:pt idx="19">
                  <c:v>内分泌科</c:v>
                </c:pt>
                <c:pt idx="20">
                  <c:v>心病一科</c:v>
                </c:pt>
                <c:pt idx="21">
                  <c:v>医院</c:v>
                </c:pt>
                <c:pt idx="22">
                  <c:v>泌尿外科</c:v>
                </c:pt>
                <c:pt idx="23">
                  <c:v>创伤骨科</c:v>
                </c:pt>
                <c:pt idx="24">
                  <c:v>妇科</c:v>
                </c:pt>
                <c:pt idx="25">
                  <c:v>身心医学科</c:v>
                </c:pt>
                <c:pt idx="26">
                  <c:v>康复科</c:v>
                </c:pt>
                <c:pt idx="27">
                  <c:v>心血管内科</c:v>
                </c:pt>
                <c:pt idx="28">
                  <c:v>眼科</c:v>
                </c:pt>
                <c:pt idx="29">
                  <c:v>小儿骨科</c:v>
                </c:pt>
                <c:pt idx="30">
                  <c:v>风湿病科</c:v>
                </c:pt>
                <c:pt idx="31">
                  <c:v>周围血管科</c:v>
                </c:pt>
                <c:pt idx="32">
                  <c:v>东区肾病科</c:v>
                </c:pt>
                <c:pt idx="33">
                  <c:v>心病二科</c:v>
                </c:pt>
                <c:pt idx="34">
                  <c:v>关节骨科</c:v>
                </c:pt>
                <c:pt idx="35">
                  <c:v>妇科妇二科合并</c:v>
                </c:pt>
                <c:pt idx="36">
                  <c:v>骨科</c:v>
                </c:pt>
                <c:pt idx="37">
                  <c:v>微创骨科</c:v>
                </c:pt>
                <c:pt idx="38">
                  <c:v>脑病一科</c:v>
                </c:pt>
                <c:pt idx="39">
                  <c:v>心病四科</c:v>
                </c:pt>
                <c:pt idx="40">
                  <c:v>中医外治中心</c:v>
                </c:pt>
                <c:pt idx="41">
                  <c:v>治未病中心</c:v>
                </c:pt>
                <c:pt idx="42">
                  <c:v>美容皮肤科</c:v>
                </c:pt>
                <c:pt idx="43">
                  <c:v>血液科</c:v>
                </c:pt>
                <c:pt idx="44">
                  <c:v>老年医学科</c:v>
                </c:pt>
                <c:pt idx="45">
                  <c:v>重症医学科</c:v>
                </c:pt>
                <c:pt idx="46">
                  <c:v>脑病三科</c:v>
                </c:pt>
                <c:pt idx="47">
                  <c:v>耳鼻喉科</c:v>
                </c:pt>
                <c:pt idx="48">
                  <c:v>普通外科</c:v>
                </c:pt>
                <c:pt idx="49">
                  <c:v>呼吸内科</c:v>
                </c:pt>
                <c:pt idx="50">
                  <c:v>神经内科</c:v>
                </c:pt>
                <c:pt idx="51">
                  <c:v>肝病科</c:v>
                </c:pt>
                <c:pt idx="52">
                  <c:v>肾脏内科</c:v>
                </c:pt>
                <c:pt idx="53">
                  <c:v>儿科</c:v>
                </c:pt>
                <c:pt idx="54">
                  <c:v>胸外科</c:v>
                </c:pt>
                <c:pt idx="55">
                  <c:v>脾胃科消化科合并</c:v>
                </c:pt>
                <c:pt idx="56">
                  <c:v>脾胃病科</c:v>
                </c:pt>
                <c:pt idx="57">
                  <c:v>脑病二科</c:v>
                </c:pt>
                <c:pt idx="58">
                  <c:v>小儿推拿科</c:v>
                </c:pt>
                <c:pt idx="59">
                  <c:v>口腔科</c:v>
                </c:pt>
                <c:pt idx="60">
                  <c:v>东区重症医学科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98.00025289952617</c:v>
                </c:pt>
                <c:pt idx="2">
                  <c:v>96.20627644651887</c:v>
                </c:pt>
                <c:pt idx="3">
                  <c:v>92.92118186319071</c:v>
                </c:pt>
                <c:pt idx="4">
                  <c:v>91.2269325718249</c:v>
                </c:pt>
                <c:pt idx="5">
                  <c:v>90.04020216508496</c:v>
                </c:pt>
                <c:pt idx="6">
                  <c:v>86.92103904762263</c:v>
                </c:pt>
                <c:pt idx="7">
                  <c:v>85.46819651271748</c:v>
                </c:pt>
                <c:pt idx="8">
                  <c:v>84.11937034785927</c:v>
                </c:pt>
                <c:pt idx="9">
                  <c:v>81.33909753786142</c:v>
                </c:pt>
                <c:pt idx="10">
                  <c:v>77.48241950026929</c:v>
                </c:pt>
                <c:pt idx="11">
                  <c:v>76.09938865222729</c:v>
                </c:pt>
                <c:pt idx="12">
                  <c:v>75.14426596922574</c:v>
                </c:pt>
                <c:pt idx="13">
                  <c:v>73.80658539194668</c:v>
                </c:pt>
                <c:pt idx="14">
                  <c:v>72.90142123554998</c:v>
                </c:pt>
                <c:pt idx="15">
                  <c:v>71.8601639735028</c:v>
                </c:pt>
                <c:pt idx="16">
                  <c:v>71.26372205476532</c:v>
                </c:pt>
                <c:pt idx="17">
                  <c:v>66.29925494646282</c:v>
                </c:pt>
                <c:pt idx="18">
                  <c:v>65.77017476390293</c:v>
                </c:pt>
                <c:pt idx="19">
                  <c:v>65.72358664157738</c:v>
                </c:pt>
                <c:pt idx="20">
                  <c:v>65.52759097564456</c:v>
                </c:pt>
                <c:pt idx="21">
                  <c:v>64.06698134908744</c:v>
                </c:pt>
                <c:pt idx="22">
                  <c:v>63.554148268568994</c:v>
                </c:pt>
                <c:pt idx="23">
                  <c:v>62.53063781909609</c:v>
                </c:pt>
                <c:pt idx="24">
                  <c:v>61.05399306349186</c:v>
                </c:pt>
                <c:pt idx="25">
                  <c:v>60.19772122020808</c:v>
                </c:pt>
                <c:pt idx="26">
                  <c:v>60.01674349767476</c:v>
                </c:pt>
                <c:pt idx="27">
                  <c:v>59.48697759312809</c:v>
                </c:pt>
                <c:pt idx="28">
                  <c:v>57.360881999382194</c:v>
                </c:pt>
                <c:pt idx="29">
                  <c:v>55.326734939255815</c:v>
                </c:pt>
                <c:pt idx="30">
                  <c:v>54.531959943527355</c:v>
                </c:pt>
                <c:pt idx="31">
                  <c:v>52.76289484303314</c:v>
                </c:pt>
                <c:pt idx="32">
                  <c:v>52.72276462287577</c:v>
                </c:pt>
                <c:pt idx="33">
                  <c:v>51.07901129742318</c:v>
                </c:pt>
                <c:pt idx="34">
                  <c:v>50.97500726846871</c:v>
                </c:pt>
                <c:pt idx="35">
                  <c:v>50.09572400927087</c:v>
                </c:pt>
                <c:pt idx="36">
                  <c:v>49.68022564932713</c:v>
                </c:pt>
                <c:pt idx="37">
                  <c:v>49.57869291166212</c:v>
                </c:pt>
                <c:pt idx="38">
                  <c:v>48.0536366915093</c:v>
                </c:pt>
                <c:pt idx="39">
                  <c:v>46.21998405536618</c:v>
                </c:pt>
                <c:pt idx="40">
                  <c:v>44.937992394395536</c:v>
                </c:pt>
                <c:pt idx="41">
                  <c:v>44.33862652208014</c:v>
                </c:pt>
                <c:pt idx="42">
                  <c:v>41.0330633082933</c:v>
                </c:pt>
                <c:pt idx="43">
                  <c:v>38.260956578871074</c:v>
                </c:pt>
                <c:pt idx="44">
                  <c:v>36.4118031891697</c:v>
                </c:pt>
                <c:pt idx="45">
                  <c:v>34.79123180135417</c:v>
                </c:pt>
                <c:pt idx="46">
                  <c:v>30.461408877617014</c:v>
                </c:pt>
                <c:pt idx="47">
                  <c:v>29.415621154215565</c:v>
                </c:pt>
                <c:pt idx="48">
                  <c:v>27.72793971422565</c:v>
                </c:pt>
                <c:pt idx="49">
                  <c:v>27.07394450247382</c:v>
                </c:pt>
                <c:pt idx="50">
                  <c:v>26.51340298865066</c:v>
                </c:pt>
                <c:pt idx="51">
                  <c:v>25.92383307000024</c:v>
                </c:pt>
                <c:pt idx="52">
                  <c:v>22.438343890476318</c:v>
                </c:pt>
                <c:pt idx="53">
                  <c:v>20.71202246916739</c:v>
                </c:pt>
                <c:pt idx="54">
                  <c:v>19.62688099994081</c:v>
                </c:pt>
                <c:pt idx="55">
                  <c:v>16.064272882261797</c:v>
                </c:pt>
                <c:pt idx="56">
                  <c:v>12.628140262268595</c:v>
                </c:pt>
                <c:pt idx="57">
                  <c:v>11.946207687338738</c:v>
                </c:pt>
                <c:pt idx="58">
                  <c:v>6.0760847216977165</c:v>
                </c:pt>
                <c:pt idx="59">
                  <c:v>5.7178421695723625</c:v>
                </c:pt>
                <c:pt idx="60">
                  <c:v>2.832307323424743</c:v>
                </c:pt>
                <c:pt idx="61">
                  <c:v>0.3375370258012378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27060690.683331273</c:v>
                </c:pt>
                <c:pt idx="2">
                  <c:v>13971041.962925885</c:v>
                </c:pt>
                <c:pt idx="3">
                  <c:v>11697534.142855987</c:v>
                </c:pt>
                <c:pt idx="4">
                  <c:v>5740079.359737299</c:v>
                </c:pt>
                <c:pt idx="5">
                  <c:v>5070295.122881431</c:v>
                </c:pt>
                <c:pt idx="6">
                  <c:v>3572768.721859567</c:v>
                </c:pt>
                <c:pt idx="7">
                  <c:v>2029068.7945747324</c:v>
                </c:pt>
                <c:pt idx="8">
                  <c:v>1915750.6317695065</c:v>
                </c:pt>
                <c:pt idx="9">
                  <c:v>1258707.62475888</c:v>
                </c:pt>
                <c:pt idx="10">
                  <c:v>1137283.7439017217</c:v>
                </c:pt>
                <c:pt idx="11">
                  <c:v>1087447.9499073902</c:v>
                </c:pt>
                <c:pt idx="12">
                  <c:v>1020381.2481287408</c:v>
                </c:pt>
                <c:pt idx="13">
                  <c:v>925969.8992543733</c:v>
                </c:pt>
                <c:pt idx="14">
                  <c:v>923341.6701102125</c:v>
                </c:pt>
                <c:pt idx="15">
                  <c:v>800568.4653979416</c:v>
                </c:pt>
                <c:pt idx="16">
                  <c:v>779033.2508993802</c:v>
                </c:pt>
                <c:pt idx="17">
                  <c:v>764668.9564095376</c:v>
                </c:pt>
                <c:pt idx="18">
                  <c:v>747144.06107244</c:v>
                </c:pt>
                <c:pt idx="19">
                  <c:v>655965.9661485448</c:v>
                </c:pt>
                <c:pt idx="20">
                  <c:v>655965.9661485448</c:v>
                </c:pt>
                <c:pt idx="21">
                  <c:v>636052.5190511382</c:v>
                </c:pt>
                <c:pt idx="22">
                  <c:v>624790.9248747804</c:v>
                </c:pt>
                <c:pt idx="23">
                  <c:v>624466.0108331006</c:v>
                </c:pt>
                <c:pt idx="24">
                  <c:v>594673.8650264888</c:v>
                </c:pt>
                <c:pt idx="25">
                  <c:v>579639.8398988055</c:v>
                </c:pt>
                <c:pt idx="26">
                  <c:v>514902.256642558</c:v>
                </c:pt>
                <c:pt idx="27">
                  <c:v>501859.55277578917</c:v>
                </c:pt>
                <c:pt idx="28">
                  <c:v>483198.27273633966</c:v>
                </c:pt>
                <c:pt idx="29">
                  <c:v>427512.7880705496</c:v>
                </c:pt>
                <c:pt idx="30">
                  <c:v>410442.07363293285</c:v>
                </c:pt>
                <c:pt idx="31">
                  <c:v>366909.9586493296</c:v>
                </c:pt>
                <c:pt idx="32">
                  <c:v>336102.6249663734</c:v>
                </c:pt>
                <c:pt idx="33">
                  <c:v>263876.4900619812</c:v>
                </c:pt>
                <c:pt idx="34">
                  <c:v>263876.4900619812</c:v>
                </c:pt>
                <c:pt idx="35">
                  <c:v>254706.98764458107</c:v>
                </c:pt>
                <c:pt idx="36">
                  <c:v>195250.6998839497</c:v>
                </c:pt>
                <c:pt idx="37">
                  <c:v>160775.3667004898</c:v>
                </c:pt>
                <c:pt idx="38">
                  <c:v>145634.21269971028</c:v>
                </c:pt>
                <c:pt idx="39">
                  <c:v>133699.20948404883</c:v>
                </c:pt>
                <c:pt idx="40">
                  <c:v>132852.9059426563</c:v>
                </c:pt>
                <c:pt idx="41">
                  <c:v>128840.95087277063</c:v>
                </c:pt>
                <c:pt idx="42">
                  <c:v>122562.22645247717</c:v>
                </c:pt>
                <c:pt idx="43">
                  <c:v>119799.72304078675</c:v>
                </c:pt>
                <c:pt idx="44">
                  <c:v>117686.8878236815</c:v>
                </c:pt>
                <c:pt idx="45">
                  <c:v>117609.70780297062</c:v>
                </c:pt>
                <c:pt idx="46">
                  <c:v>99358.95765688679</c:v>
                </c:pt>
                <c:pt idx="47">
                  <c:v>86395.31126429267</c:v>
                </c:pt>
                <c:pt idx="48">
                  <c:v>77127.18039621097</c:v>
                </c:pt>
                <c:pt idx="49">
                  <c:v>58823.45658744968</c:v>
                </c:pt>
                <c:pt idx="50">
                  <c:v>43405.62053363436</c:v>
                </c:pt>
                <c:pt idx="51">
                  <c:v>31510.944928317396</c:v>
                </c:pt>
                <c:pt idx="52">
                  <c:v>27854.373050519967</c:v>
                </c:pt>
                <c:pt idx="53">
                  <c:v>24772.606554036895</c:v>
                </c:pt>
                <c:pt idx="54">
                  <c:v>20122.494872981162</c:v>
                </c:pt>
                <c:pt idx="55">
                  <c:v>19921.878404131305</c:v>
                </c:pt>
                <c:pt idx="56">
                  <c:v>18658.018129614396</c:v>
                </c:pt>
                <c:pt idx="57">
                  <c:v>18441.633216514114</c:v>
                </c:pt>
                <c:pt idx="58">
                  <c:v>18287.27240773442</c:v>
                </c:pt>
                <c:pt idx="59">
                  <c:v>16860.158313736767</c:v>
                </c:pt>
                <c:pt idx="60">
                  <c:v>15705.717140779254</c:v>
                </c:pt>
                <c:pt idx="61">
                  <c:v>206.80114088931387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心病二科</c:v>
                </c:pt>
                <c:pt idx="4">
                  <c:v>西区重症医学科</c:v>
                </c:pt>
                <c:pt idx="5">
                  <c:v>推拿科</c:v>
                </c:pt>
                <c:pt idx="6">
                  <c:v>眼科</c:v>
                </c:pt>
                <c:pt idx="7">
                  <c:v>脾胃病科</c:v>
                </c:pt>
                <c:pt idx="8">
                  <c:v>男科</c:v>
                </c:pt>
                <c:pt idx="9">
                  <c:v>妇科妇二科合并</c:v>
                </c:pt>
                <c:pt idx="10">
                  <c:v>肾病科</c:v>
                </c:pt>
                <c:pt idx="11">
                  <c:v>肿瘤内科</c:v>
                </c:pt>
                <c:pt idx="12">
                  <c:v>神经外科</c:v>
                </c:pt>
                <c:pt idx="13">
                  <c:v>胸外科</c:v>
                </c:pt>
                <c:pt idx="14">
                  <c:v>关节骨科</c:v>
                </c:pt>
                <c:pt idx="15">
                  <c:v>脑病一科</c:v>
                </c:pt>
                <c:pt idx="16">
                  <c:v>脊柱骨科</c:v>
                </c:pt>
                <c:pt idx="17">
                  <c:v>妇科</c:v>
                </c:pt>
                <c:pt idx="18">
                  <c:v>美容皮肤科</c:v>
                </c:pt>
                <c:pt idx="19">
                  <c:v>血液科</c:v>
                </c:pt>
                <c:pt idx="20">
                  <c:v>周围血管科</c:v>
                </c:pt>
                <c:pt idx="21">
                  <c:v>皮肤科</c:v>
                </c:pt>
                <c:pt idx="22">
                  <c:v>神经内科</c:v>
                </c:pt>
                <c:pt idx="23">
                  <c:v>产科</c:v>
                </c:pt>
                <c:pt idx="24">
                  <c:v>运动损伤骨科</c:v>
                </c:pt>
                <c:pt idx="25">
                  <c:v>消化内科</c:v>
                </c:pt>
                <c:pt idx="26">
                  <c:v>肾脏内科</c:v>
                </c:pt>
                <c:pt idx="27">
                  <c:v>乳腺甲状腺外科</c:v>
                </c:pt>
                <c:pt idx="28">
                  <c:v>脑病三科</c:v>
                </c:pt>
                <c:pt idx="29">
                  <c:v>普通外科</c:v>
                </c:pt>
                <c:pt idx="30">
                  <c:v>微创骨科</c:v>
                </c:pt>
                <c:pt idx="31">
                  <c:v>身心医学科</c:v>
                </c:pt>
                <c:pt idx="32">
                  <c:v>综合内科</c:v>
                </c:pt>
                <c:pt idx="33">
                  <c:v>脾胃科消化科合并</c:v>
                </c:pt>
                <c:pt idx="34">
                  <c:v>呼吸内科</c:v>
                </c:pt>
                <c:pt idx="35">
                  <c:v>肛肠科</c:v>
                </c:pt>
                <c:pt idx="36">
                  <c:v>医院</c:v>
                </c:pt>
                <c:pt idx="37">
                  <c:v>肝病科</c:v>
                </c:pt>
                <c:pt idx="38">
                  <c:v>耳鼻喉科</c:v>
                </c:pt>
                <c:pt idx="39">
                  <c:v>东区肾病科</c:v>
                </c:pt>
                <c:pt idx="40">
                  <c:v>骨科</c:v>
                </c:pt>
                <c:pt idx="41">
                  <c:v>脑病二科</c:v>
                </c:pt>
                <c:pt idx="42">
                  <c:v>针灸科</c:v>
                </c:pt>
                <c:pt idx="43">
                  <c:v>创伤骨科</c:v>
                </c:pt>
                <c:pt idx="44">
                  <c:v>东区重症医学科</c:v>
                </c:pt>
                <c:pt idx="45">
                  <c:v>小儿推拿科</c:v>
                </c:pt>
                <c:pt idx="46">
                  <c:v>风湿病科</c:v>
                </c:pt>
                <c:pt idx="47">
                  <c:v>肝胆外科</c:v>
                </c:pt>
                <c:pt idx="48">
                  <c:v>治未病中心</c:v>
                </c:pt>
                <c:pt idx="49">
                  <c:v>内分泌科</c:v>
                </c:pt>
                <c:pt idx="50">
                  <c:v>儿科</c:v>
                </c:pt>
                <c:pt idx="51">
                  <c:v>心病三科</c:v>
                </c:pt>
                <c:pt idx="52">
                  <c:v>心病一科</c:v>
                </c:pt>
                <c:pt idx="53">
                  <c:v>小儿骨科</c:v>
                </c:pt>
                <c:pt idx="54">
                  <c:v>老年医学科</c:v>
                </c:pt>
                <c:pt idx="55">
                  <c:v>重症医学科</c:v>
                </c:pt>
                <c:pt idx="56">
                  <c:v>心病四科</c:v>
                </c:pt>
                <c:pt idx="57">
                  <c:v>显微骨科</c:v>
                </c:pt>
                <c:pt idx="58">
                  <c:v>心血管内科</c:v>
                </c:pt>
                <c:pt idx="59">
                  <c:v>妇二科</c:v>
                </c:pt>
                <c:pt idx="60">
                  <c:v>康复科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96.44103518823964</c:v>
                </c:pt>
                <c:pt idx="2">
                  <c:v>94.15262652148441</c:v>
                </c:pt>
                <c:pt idx="3">
                  <c:v>90.85064173649111</c:v>
                </c:pt>
                <c:pt idx="4">
                  <c:v>87.22892510755148</c:v>
                </c:pt>
                <c:pt idx="5">
                  <c:v>86.84011219159511</c:v>
                </c:pt>
                <c:pt idx="6">
                  <c:v>86.30626803607971</c:v>
                </c:pt>
                <c:pt idx="7">
                  <c:v>86.3062191139673</c:v>
                </c:pt>
                <c:pt idx="8">
                  <c:v>84.34442050182257</c:v>
                </c:pt>
                <c:pt idx="9">
                  <c:v>83.07765258993787</c:v>
                </c:pt>
                <c:pt idx="10">
                  <c:v>82.53271873757502</c:v>
                </c:pt>
                <c:pt idx="11">
                  <c:v>82.08236871952467</c:v>
                </c:pt>
                <c:pt idx="12">
                  <c:v>80.7244242766356</c:v>
                </c:pt>
                <c:pt idx="13">
                  <c:v>80.43413429762587</c:v>
                </c:pt>
                <c:pt idx="14">
                  <c:v>79.13213411105308</c:v>
                </c:pt>
                <c:pt idx="15">
                  <c:v>79.04386535889424</c:v>
                </c:pt>
                <c:pt idx="16">
                  <c:v>78.57389493060761</c:v>
                </c:pt>
                <c:pt idx="17">
                  <c:v>77.77789033425536</c:v>
                </c:pt>
                <c:pt idx="18">
                  <c:v>69.38448446949604</c:v>
                </c:pt>
                <c:pt idx="19">
                  <c:v>64.80037525146003</c:v>
                </c:pt>
                <c:pt idx="20">
                  <c:v>64.03707191821374</c:v>
                </c:pt>
                <c:pt idx="21">
                  <c:v>63.55957400461771</c:v>
                </c:pt>
                <c:pt idx="22">
                  <c:v>63.16123674235831</c:v>
                </c:pt>
                <c:pt idx="23">
                  <c:v>62.985070121498836</c:v>
                </c:pt>
                <c:pt idx="24">
                  <c:v>62.15278834492503</c:v>
                </c:pt>
                <c:pt idx="25">
                  <c:v>60.65609851801523</c:v>
                </c:pt>
                <c:pt idx="26">
                  <c:v>60.07714501990277</c:v>
                </c:pt>
                <c:pt idx="27">
                  <c:v>57.900794638995166</c:v>
                </c:pt>
                <c:pt idx="28">
                  <c:v>53.79152061131215</c:v>
                </c:pt>
                <c:pt idx="29">
                  <c:v>52.716652025946146</c:v>
                </c:pt>
                <c:pt idx="30">
                  <c:v>52.554935673388485</c:v>
                </c:pt>
                <c:pt idx="31">
                  <c:v>49.427559315291184</c:v>
                </c:pt>
                <c:pt idx="32">
                  <c:v>45.42434245762175</c:v>
                </c:pt>
                <c:pt idx="33">
                  <c:v>42.11076003494755</c:v>
                </c:pt>
                <c:pt idx="34">
                  <c:v>41.369223643381794</c:v>
                </c:pt>
                <c:pt idx="35">
                  <c:v>37.98335584129412</c:v>
                </c:pt>
                <c:pt idx="36">
                  <c:v>37.58850378158038</c:v>
                </c:pt>
                <c:pt idx="37">
                  <c:v>36.28886855495467</c:v>
                </c:pt>
                <c:pt idx="38">
                  <c:v>34.98777301641038</c:v>
                </c:pt>
                <c:pt idx="39">
                  <c:v>34.716033529993254</c:v>
                </c:pt>
                <c:pt idx="40">
                  <c:v>34.137657556513226</c:v>
                </c:pt>
                <c:pt idx="41">
                  <c:v>28.907495974147388</c:v>
                </c:pt>
                <c:pt idx="42">
                  <c:v>25.916316509537314</c:v>
                </c:pt>
                <c:pt idx="43">
                  <c:v>24.146548582789435</c:v>
                </c:pt>
                <c:pt idx="44">
                  <c:v>20.596910981528847</c:v>
                </c:pt>
                <c:pt idx="45">
                  <c:v>20.007935841042762</c:v>
                </c:pt>
                <c:pt idx="46">
                  <c:v>19.913258751996985</c:v>
                </c:pt>
                <c:pt idx="47">
                  <c:v>14.77309856266804</c:v>
                </c:pt>
                <c:pt idx="48">
                  <c:v>13.849777446529863</c:v>
                </c:pt>
                <c:pt idx="49">
                  <c:v>13.544419819258556</c:v>
                </c:pt>
                <c:pt idx="50">
                  <c:v>13.30454979582356</c:v>
                </c:pt>
                <c:pt idx="51">
                  <c:v>13.191567049252283</c:v>
                </c:pt>
                <c:pt idx="52">
                  <c:v>6.663393196815014</c:v>
                </c:pt>
                <c:pt idx="53">
                  <c:v>5.779836010522143</c:v>
                </c:pt>
                <c:pt idx="54">
                  <c:v>5.387120539232625</c:v>
                </c:pt>
                <c:pt idx="55">
                  <c:v>5.130350811819494</c:v>
                </c:pt>
                <c:pt idx="56">
                  <c:v>4.559803057222233</c:v>
                </c:pt>
                <c:pt idx="57">
                  <c:v>3.8456729517123858</c:v>
                </c:pt>
                <c:pt idx="58">
                  <c:v>3.7661738646288963</c:v>
                </c:pt>
                <c:pt idx="59">
                  <c:v>2.3998201017569882</c:v>
                </c:pt>
                <c:pt idx="60">
                  <c:v>2.1293492496601063</c:v>
                </c:pt>
                <c:pt idx="61">
                  <c:v>1.4337234613507108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脾胃科消化科合并</c:v>
                </c:pt>
                <c:pt idx="2">
                  <c:v>妇科</c:v>
                </c:pt>
                <c:pt idx="3">
                  <c:v>耳鼻喉科</c:v>
                </c:pt>
                <c:pt idx="4">
                  <c:v>心病一科</c:v>
                </c:pt>
                <c:pt idx="5">
                  <c:v>美容皮肤科</c:v>
                </c:pt>
                <c:pt idx="6">
                  <c:v>中医经典科</c:v>
                </c:pt>
                <c:pt idx="7">
                  <c:v>风湿病科</c:v>
                </c:pt>
                <c:pt idx="8">
                  <c:v>肾脏内科</c:v>
                </c:pt>
                <c:pt idx="9">
                  <c:v>脑病三科</c:v>
                </c:pt>
                <c:pt idx="10">
                  <c:v>小儿骨科</c:v>
                </c:pt>
                <c:pt idx="11">
                  <c:v>创伤骨科</c:v>
                </c:pt>
                <c:pt idx="12">
                  <c:v>心病二科</c:v>
                </c:pt>
                <c:pt idx="13">
                  <c:v>运动损伤骨科</c:v>
                </c:pt>
                <c:pt idx="14">
                  <c:v>神经外科</c:v>
                </c:pt>
                <c:pt idx="15">
                  <c:v>口腔科</c:v>
                </c:pt>
                <c:pt idx="16">
                  <c:v>骨科</c:v>
                </c:pt>
                <c:pt idx="17">
                  <c:v>脑病二科</c:v>
                </c:pt>
                <c:pt idx="18">
                  <c:v>东区重症医学科</c:v>
                </c:pt>
                <c:pt idx="19">
                  <c:v>血液科</c:v>
                </c:pt>
                <c:pt idx="20">
                  <c:v>心血管内科</c:v>
                </c:pt>
                <c:pt idx="21">
                  <c:v>脑病一科</c:v>
                </c:pt>
                <c:pt idx="22">
                  <c:v>治未病中心</c:v>
                </c:pt>
                <c:pt idx="23">
                  <c:v>肾病科</c:v>
                </c:pt>
                <c:pt idx="24">
                  <c:v>重症医学科</c:v>
                </c:pt>
                <c:pt idx="25">
                  <c:v>心病三科</c:v>
                </c:pt>
                <c:pt idx="26">
                  <c:v>针灸科</c:v>
                </c:pt>
                <c:pt idx="27">
                  <c:v>胸外科</c:v>
                </c:pt>
                <c:pt idx="28">
                  <c:v>儿科</c:v>
                </c:pt>
                <c:pt idx="29">
                  <c:v>东区肾病科</c:v>
                </c:pt>
                <c:pt idx="30">
                  <c:v>周围血管科</c:v>
                </c:pt>
                <c:pt idx="31">
                  <c:v>西区重症医学科</c:v>
                </c:pt>
                <c:pt idx="32">
                  <c:v>泌尿外科</c:v>
                </c:pt>
                <c:pt idx="33">
                  <c:v>综合内科</c:v>
                </c:pt>
                <c:pt idx="34">
                  <c:v>身心医学科</c:v>
                </c:pt>
                <c:pt idx="35">
                  <c:v>产科</c:v>
                </c:pt>
                <c:pt idx="36">
                  <c:v>肝病科</c:v>
                </c:pt>
                <c:pt idx="37">
                  <c:v>心病四科</c:v>
                </c:pt>
                <c:pt idx="38">
                  <c:v>关节骨科</c:v>
                </c:pt>
                <c:pt idx="39">
                  <c:v>妇二科</c:v>
                </c:pt>
                <c:pt idx="40">
                  <c:v>肛肠科</c:v>
                </c:pt>
                <c:pt idx="41">
                  <c:v>乳腺甲状腺外科</c:v>
                </c:pt>
                <c:pt idx="42">
                  <c:v>推拿科</c:v>
                </c:pt>
                <c:pt idx="43">
                  <c:v>小儿推拿科</c:v>
                </c:pt>
                <c:pt idx="44">
                  <c:v>皮肤科</c:v>
                </c:pt>
                <c:pt idx="45">
                  <c:v>妇科妇二科合并</c:v>
                </c:pt>
                <c:pt idx="46">
                  <c:v>中医外治中心</c:v>
                </c:pt>
                <c:pt idx="47">
                  <c:v>康复科</c:v>
                </c:pt>
                <c:pt idx="48">
                  <c:v>消化内科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肝胆外科</c:v>
                </c:pt>
                <c:pt idx="52">
                  <c:v>脊柱骨科</c:v>
                </c:pt>
                <c:pt idx="53">
                  <c:v>老年医学科</c:v>
                </c:pt>
                <c:pt idx="54">
                  <c:v>肿瘤内科</c:v>
                </c:pt>
                <c:pt idx="55">
                  <c:v>男科</c:v>
                </c:pt>
                <c:pt idx="56">
                  <c:v>医院</c:v>
                </c:pt>
                <c:pt idx="57">
                  <c:v>眼科</c:v>
                </c:pt>
                <c:pt idx="58">
                  <c:v>普通外科</c:v>
                </c:pt>
                <c:pt idx="59">
                  <c:v>脾胃病科</c:v>
                </c:pt>
                <c:pt idx="60">
                  <c:v>内分泌科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98.77048757175858</c:v>
                </c:pt>
                <c:pt idx="2">
                  <c:v>96.05324108760249</c:v>
                </c:pt>
                <c:pt idx="3">
                  <c:v>94.46451451466437</c:v>
                </c:pt>
                <c:pt idx="4">
                  <c:v>93.34407113788885</c:v>
                </c:pt>
                <c:pt idx="5">
                  <c:v>92.4697885517398</c:v>
                </c:pt>
                <c:pt idx="6">
                  <c:v>91.05621608300194</c:v>
                </c:pt>
                <c:pt idx="7">
                  <c:v>88.80817023857166</c:v>
                </c:pt>
                <c:pt idx="8">
                  <c:v>85.0577308328116</c:v>
                </c:pt>
                <c:pt idx="9">
                  <c:v>82.60177824834058</c:v>
                </c:pt>
                <c:pt idx="10">
                  <c:v>81.0973245482706</c:v>
                </c:pt>
                <c:pt idx="11">
                  <c:v>78.81447001654105</c:v>
                </c:pt>
                <c:pt idx="12">
                  <c:v>77.01049967742719</c:v>
                </c:pt>
                <c:pt idx="13">
                  <c:v>75.76783831946076</c:v>
                </c:pt>
                <c:pt idx="14">
                  <c:v>75.52973947204976</c:v>
                </c:pt>
                <c:pt idx="15">
                  <c:v>73.21830681104382</c:v>
                </c:pt>
                <c:pt idx="16">
                  <c:v>71.34230915352364</c:v>
                </c:pt>
                <c:pt idx="17">
                  <c:v>67.71183720183163</c:v>
                </c:pt>
                <c:pt idx="18">
                  <c:v>67.53862543371534</c:v>
                </c:pt>
                <c:pt idx="19">
                  <c:v>65.29851659290262</c:v>
                </c:pt>
                <c:pt idx="20">
                  <c:v>61.25298173017504</c:v>
                </c:pt>
                <c:pt idx="21">
                  <c:v>61.170276412568555</c:v>
                </c:pt>
                <c:pt idx="22">
                  <c:v>60.242969742177536</c:v>
                </c:pt>
                <c:pt idx="23">
                  <c:v>58.555649036839235</c:v>
                </c:pt>
                <c:pt idx="24">
                  <c:v>56.23090147034389</c:v>
                </c:pt>
                <c:pt idx="25">
                  <c:v>49.432418137846426</c:v>
                </c:pt>
                <c:pt idx="26">
                  <c:v>49.337790419013594</c:v>
                </c:pt>
                <c:pt idx="27">
                  <c:v>47.284121197093754</c:v>
                </c:pt>
                <c:pt idx="28">
                  <c:v>46.79232637065145</c:v>
                </c:pt>
                <c:pt idx="29">
                  <c:v>46.14161595818646</c:v>
                </c:pt>
                <c:pt idx="30">
                  <c:v>42.9645447673495</c:v>
                </c:pt>
                <c:pt idx="31">
                  <c:v>39.15861767579403</c:v>
                </c:pt>
                <c:pt idx="32">
                  <c:v>38.95519030118282</c:v>
                </c:pt>
                <c:pt idx="33">
                  <c:v>35.92526186424212</c:v>
                </c:pt>
                <c:pt idx="34">
                  <c:v>34.73648908678382</c:v>
                </c:pt>
                <c:pt idx="35">
                  <c:v>33.88797573620488</c:v>
                </c:pt>
                <c:pt idx="36">
                  <c:v>32.01152652951047</c:v>
                </c:pt>
                <c:pt idx="37">
                  <c:v>30.29634315041026</c:v>
                </c:pt>
                <c:pt idx="38">
                  <c:v>28.396477448313238</c:v>
                </c:pt>
                <c:pt idx="39">
                  <c:v>28.359217467295377</c:v>
                </c:pt>
                <c:pt idx="40">
                  <c:v>27.571209635008007</c:v>
                </c:pt>
                <c:pt idx="41">
                  <c:v>26.59522794096041</c:v>
                </c:pt>
                <c:pt idx="42">
                  <c:v>25.664156600802144</c:v>
                </c:pt>
                <c:pt idx="43">
                  <c:v>22.409774445442498</c:v>
                </c:pt>
                <c:pt idx="44">
                  <c:v>21.199147753708345</c:v>
                </c:pt>
                <c:pt idx="45">
                  <c:v>21.0951873618463</c:v>
                </c:pt>
                <c:pt idx="46">
                  <c:v>19.91014058517404</c:v>
                </c:pt>
                <c:pt idx="47">
                  <c:v>19.424062204227322</c:v>
                </c:pt>
                <c:pt idx="48">
                  <c:v>18.985044245408567</c:v>
                </c:pt>
                <c:pt idx="49">
                  <c:v>18.78152144717875</c:v>
                </c:pt>
                <c:pt idx="50">
                  <c:v>17.88277107273981</c:v>
                </c:pt>
                <c:pt idx="51">
                  <c:v>14.44338309438502</c:v>
                </c:pt>
                <c:pt idx="52">
                  <c:v>14.124192853679451</c:v>
                </c:pt>
                <c:pt idx="53">
                  <c:v>12.54731731416121</c:v>
                </c:pt>
                <c:pt idx="54">
                  <c:v>11.630738034803546</c:v>
                </c:pt>
                <c:pt idx="55">
                  <c:v>10.186722968414742</c:v>
                </c:pt>
                <c:pt idx="56">
                  <c:v>7.389907372032266</c:v>
                </c:pt>
                <c:pt idx="57">
                  <c:v>4.932696396972847</c:v>
                </c:pt>
                <c:pt idx="58">
                  <c:v>4.493150106839261</c:v>
                </c:pt>
                <c:pt idx="59">
                  <c:v>3.858377128545909</c:v>
                </c:pt>
                <c:pt idx="60">
                  <c:v>1.8800946841942112</c:v>
                </c:pt>
                <c:pt idx="61">
                  <c:v>0.8470523415887056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妇科妇二科合并</c:v>
                </c:pt>
                <c:pt idx="2">
                  <c:v>心血管内科</c:v>
                </c:pt>
                <c:pt idx="3">
                  <c:v>神经外科</c:v>
                </c:pt>
                <c:pt idx="4">
                  <c:v>东区重症医学科</c:v>
                </c:pt>
                <c:pt idx="5">
                  <c:v>微创骨科</c:v>
                </c:pt>
                <c:pt idx="6">
                  <c:v>内分泌科</c:v>
                </c:pt>
                <c:pt idx="7">
                  <c:v>中医经典科</c:v>
                </c:pt>
                <c:pt idx="8">
                  <c:v>产科</c:v>
                </c:pt>
                <c:pt idx="9">
                  <c:v>消化内科</c:v>
                </c:pt>
                <c:pt idx="10">
                  <c:v>脊柱骨科</c:v>
                </c:pt>
                <c:pt idx="11">
                  <c:v>关节骨科</c:v>
                </c:pt>
                <c:pt idx="12">
                  <c:v>泌尿外科</c:v>
                </c:pt>
                <c:pt idx="13">
                  <c:v>男科</c:v>
                </c:pt>
                <c:pt idx="14">
                  <c:v>皮肤科</c:v>
                </c:pt>
                <c:pt idx="15">
                  <c:v>心病三科</c:v>
                </c:pt>
                <c:pt idx="16">
                  <c:v>身心医学科</c:v>
                </c:pt>
                <c:pt idx="17">
                  <c:v>康复科</c:v>
                </c:pt>
                <c:pt idx="18">
                  <c:v>脑病一科</c:v>
                </c:pt>
                <c:pt idx="19">
                  <c:v>妇科</c:v>
                </c:pt>
                <c:pt idx="20">
                  <c:v>肝胆外科</c:v>
                </c:pt>
                <c:pt idx="21">
                  <c:v>肾脏内科</c:v>
                </c:pt>
                <c:pt idx="22">
                  <c:v>妇二科</c:v>
                </c:pt>
                <c:pt idx="23">
                  <c:v>脑病三科</c:v>
                </c:pt>
                <c:pt idx="24">
                  <c:v>肾病科</c:v>
                </c:pt>
                <c:pt idx="25">
                  <c:v>小儿推拿科</c:v>
                </c:pt>
                <c:pt idx="26">
                  <c:v>心病四科</c:v>
                </c:pt>
                <c:pt idx="27">
                  <c:v>口腔科</c:v>
                </c:pt>
                <c:pt idx="28">
                  <c:v>创伤骨科</c:v>
                </c:pt>
                <c:pt idx="29">
                  <c:v>东区肾病科</c:v>
                </c:pt>
                <c:pt idx="30">
                  <c:v>普通外科</c:v>
                </c:pt>
                <c:pt idx="31">
                  <c:v>针灸科</c:v>
                </c:pt>
                <c:pt idx="32">
                  <c:v>中医外治中心</c:v>
                </c:pt>
                <c:pt idx="33">
                  <c:v>呼吸内科</c:v>
                </c:pt>
                <c:pt idx="34">
                  <c:v>神经内科</c:v>
                </c:pt>
                <c:pt idx="35">
                  <c:v>治未病中心</c:v>
                </c:pt>
                <c:pt idx="36">
                  <c:v>耳鼻喉科</c:v>
                </c:pt>
                <c:pt idx="37">
                  <c:v>综合内科</c:v>
                </c:pt>
                <c:pt idx="38">
                  <c:v>心病二科</c:v>
                </c:pt>
                <c:pt idx="39">
                  <c:v>儿科</c:v>
                </c:pt>
                <c:pt idx="40">
                  <c:v>运动损伤骨科</c:v>
                </c:pt>
                <c:pt idx="41">
                  <c:v>胸外科</c:v>
                </c:pt>
                <c:pt idx="42">
                  <c:v>肝病科</c:v>
                </c:pt>
                <c:pt idx="43">
                  <c:v>眼科</c:v>
                </c:pt>
                <c:pt idx="44">
                  <c:v>老年医学科</c:v>
                </c:pt>
                <c:pt idx="45">
                  <c:v>脾胃科消化科合并</c:v>
                </c:pt>
                <c:pt idx="46">
                  <c:v>美容皮肤科</c:v>
                </c:pt>
                <c:pt idx="47">
                  <c:v>风湿病科</c:v>
                </c:pt>
                <c:pt idx="48">
                  <c:v>重症医学科</c:v>
                </c:pt>
                <c:pt idx="49">
                  <c:v>骨科</c:v>
                </c:pt>
                <c:pt idx="50">
                  <c:v>显微骨科</c:v>
                </c:pt>
                <c:pt idx="51">
                  <c:v>西区重症医学科</c:v>
                </c:pt>
                <c:pt idx="52">
                  <c:v>脑病二科</c:v>
                </c:pt>
                <c:pt idx="53">
                  <c:v>乳腺甲状腺外科</c:v>
                </c:pt>
                <c:pt idx="54">
                  <c:v>肿瘤内科</c:v>
                </c:pt>
                <c:pt idx="55">
                  <c:v>血液科</c:v>
                </c:pt>
                <c:pt idx="56">
                  <c:v>肛肠科</c:v>
                </c:pt>
                <c:pt idx="57">
                  <c:v>脾胃病科</c:v>
                </c:pt>
                <c:pt idx="58">
                  <c:v>小儿骨科</c:v>
                </c:pt>
                <c:pt idx="59">
                  <c:v>心病一科</c:v>
                </c:pt>
                <c:pt idx="60">
                  <c:v>周围血管科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94.04960350662627</c:v>
                </c:pt>
                <c:pt idx="2">
                  <c:v>92.8174022600037</c:v>
                </c:pt>
                <c:pt idx="3">
                  <c:v>92.16389615615249</c:v>
                </c:pt>
                <c:pt idx="4">
                  <c:v>90.37008513692221</c:v>
                </c:pt>
                <c:pt idx="5">
                  <c:v>88.35243954074126</c:v>
                </c:pt>
                <c:pt idx="6">
                  <c:v>87.37493737039443</c:v>
                </c:pt>
                <c:pt idx="7">
                  <c:v>87.16044136116608</c:v>
                </c:pt>
                <c:pt idx="8">
                  <c:v>85.66796322522625</c:v>
                </c:pt>
                <c:pt idx="9">
                  <c:v>82.60310014296064</c:v>
                </c:pt>
                <c:pt idx="10">
                  <c:v>82.35228261161711</c:v>
                </c:pt>
                <c:pt idx="11">
                  <c:v>82.32338592645054</c:v>
                </c:pt>
                <c:pt idx="12">
                  <c:v>81.67739130777294</c:v>
                </c:pt>
                <c:pt idx="13">
                  <c:v>81.01680127901261</c:v>
                </c:pt>
                <c:pt idx="14">
                  <c:v>79.116862733265</c:v>
                </c:pt>
                <c:pt idx="15">
                  <c:v>79.03873975421334</c:v>
                </c:pt>
                <c:pt idx="16">
                  <c:v>77.73716463483433</c:v>
                </c:pt>
                <c:pt idx="17">
                  <c:v>76.6529765330765</c:v>
                </c:pt>
                <c:pt idx="18">
                  <c:v>75.34840328061077</c:v>
                </c:pt>
                <c:pt idx="19">
                  <c:v>72.60442735235628</c:v>
                </c:pt>
                <c:pt idx="20">
                  <c:v>72.38470167230406</c:v>
                </c:pt>
                <c:pt idx="21">
                  <c:v>71.70627724623897</c:v>
                </c:pt>
                <c:pt idx="22">
                  <c:v>70.55839858038692</c:v>
                </c:pt>
                <c:pt idx="23">
                  <c:v>69.36606402133603</c:v>
                </c:pt>
                <c:pt idx="24">
                  <c:v>68.97854977492877</c:v>
                </c:pt>
                <c:pt idx="25">
                  <c:v>68.96691805071391</c:v>
                </c:pt>
                <c:pt idx="26">
                  <c:v>67.06819653227554</c:v>
                </c:pt>
                <c:pt idx="27">
                  <c:v>63.20411887760331</c:v>
                </c:pt>
                <c:pt idx="28">
                  <c:v>59.39488514893505</c:v>
                </c:pt>
                <c:pt idx="29">
                  <c:v>57.8536083799751</c:v>
                </c:pt>
                <c:pt idx="30">
                  <c:v>57.73958774795391</c:v>
                </c:pt>
                <c:pt idx="31">
                  <c:v>57.6238435148406</c:v>
                </c:pt>
                <c:pt idx="32">
                  <c:v>56.77559081304402</c:v>
                </c:pt>
                <c:pt idx="33">
                  <c:v>52.303235919526784</c:v>
                </c:pt>
                <c:pt idx="34">
                  <c:v>52.16750312288572</c:v>
                </c:pt>
                <c:pt idx="35">
                  <c:v>51.61265529715857</c:v>
                </c:pt>
                <c:pt idx="36">
                  <c:v>45.60227640264768</c:v>
                </c:pt>
                <c:pt idx="37">
                  <c:v>43.87422174075917</c:v>
                </c:pt>
                <c:pt idx="38">
                  <c:v>36.95470208148271</c:v>
                </c:pt>
                <c:pt idx="39">
                  <c:v>35.953098890941426</c:v>
                </c:pt>
                <c:pt idx="40">
                  <c:v>35.18070991747479</c:v>
                </c:pt>
                <c:pt idx="41">
                  <c:v>31.773270009975295</c:v>
                </c:pt>
                <c:pt idx="42">
                  <c:v>28.95281243325154</c:v>
                </c:pt>
                <c:pt idx="43">
                  <c:v>28.55497228417931</c:v>
                </c:pt>
                <c:pt idx="44">
                  <c:v>28.474291446064925</c:v>
                </c:pt>
                <c:pt idx="45">
                  <c:v>27.755518951766334</c:v>
                </c:pt>
                <c:pt idx="46">
                  <c:v>23.96078010828289</c:v>
                </c:pt>
                <c:pt idx="47">
                  <c:v>20.3595795661897</c:v>
                </c:pt>
                <c:pt idx="48">
                  <c:v>19.298025047673907</c:v>
                </c:pt>
                <c:pt idx="49">
                  <c:v>18.940573522226867</c:v>
                </c:pt>
                <c:pt idx="50">
                  <c:v>18.865284906898804</c:v>
                </c:pt>
                <c:pt idx="51">
                  <c:v>14.714534373124755</c:v>
                </c:pt>
                <c:pt idx="52">
                  <c:v>12.893681707390648</c:v>
                </c:pt>
                <c:pt idx="53">
                  <c:v>11.0960137016757</c:v>
                </c:pt>
                <c:pt idx="54">
                  <c:v>9.767170315091533</c:v>
                </c:pt>
                <c:pt idx="55">
                  <c:v>9.410823674617896</c:v>
                </c:pt>
                <c:pt idx="56">
                  <c:v>8.499859165387047</c:v>
                </c:pt>
                <c:pt idx="57">
                  <c:v>8.042781389345777</c:v>
                </c:pt>
                <c:pt idx="58">
                  <c:v>7.256460144770371</c:v>
                </c:pt>
                <c:pt idx="59">
                  <c:v>5.055380581393276</c:v>
                </c:pt>
                <c:pt idx="60">
                  <c:v>1.6512989116195254</c:v>
                </c:pt>
                <c:pt idx="61">
                  <c:v>0.3122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呼吸内科</c:v>
                </c:pt>
                <c:pt idx="2">
                  <c:v>脑病二科</c:v>
                </c:pt>
                <c:pt idx="3">
                  <c:v>重症医学科</c:v>
                </c:pt>
                <c:pt idx="4">
                  <c:v>针灸科</c:v>
                </c:pt>
                <c:pt idx="5">
                  <c:v>产科</c:v>
                </c:pt>
                <c:pt idx="6">
                  <c:v>中医经典科</c:v>
                </c:pt>
                <c:pt idx="7">
                  <c:v>心病三科</c:v>
                </c:pt>
                <c:pt idx="8">
                  <c:v>综合内科</c:v>
                </c:pt>
                <c:pt idx="9">
                  <c:v>胸外科</c:v>
                </c:pt>
                <c:pt idx="10">
                  <c:v>西区重症医学科</c:v>
                </c:pt>
                <c:pt idx="11">
                  <c:v>耳鼻喉科</c:v>
                </c:pt>
                <c:pt idx="12">
                  <c:v>口腔科</c:v>
                </c:pt>
                <c:pt idx="13">
                  <c:v>脾胃科消化科合并</c:v>
                </c:pt>
                <c:pt idx="14">
                  <c:v>微创骨科</c:v>
                </c:pt>
                <c:pt idx="15">
                  <c:v>东区肾病科</c:v>
                </c:pt>
                <c:pt idx="16">
                  <c:v>风湿病科</c:v>
                </c:pt>
                <c:pt idx="17">
                  <c:v>创伤骨科</c:v>
                </c:pt>
                <c:pt idx="18">
                  <c:v>心病一科</c:v>
                </c:pt>
                <c:pt idx="19">
                  <c:v>治未病中心</c:v>
                </c:pt>
                <c:pt idx="20">
                  <c:v>肾病科</c:v>
                </c:pt>
                <c:pt idx="21">
                  <c:v>肛肠科</c:v>
                </c:pt>
                <c:pt idx="22">
                  <c:v>心病二科</c:v>
                </c:pt>
                <c:pt idx="23">
                  <c:v>脑病一科</c:v>
                </c:pt>
                <c:pt idx="24">
                  <c:v>肾脏内科</c:v>
                </c:pt>
                <c:pt idx="25">
                  <c:v>乳腺甲状腺外科</c:v>
                </c:pt>
                <c:pt idx="26">
                  <c:v>妇科妇二科合并</c:v>
                </c:pt>
                <c:pt idx="27">
                  <c:v>周围血管科</c:v>
                </c:pt>
                <c:pt idx="28">
                  <c:v>心病四科</c:v>
                </c:pt>
                <c:pt idx="29">
                  <c:v>显微骨科</c:v>
                </c:pt>
                <c:pt idx="30">
                  <c:v>脑病三科</c:v>
                </c:pt>
                <c:pt idx="31">
                  <c:v>肿瘤内科</c:v>
                </c:pt>
                <c:pt idx="32">
                  <c:v>肝胆外科</c:v>
                </c:pt>
                <c:pt idx="33">
                  <c:v>神经外科</c:v>
                </c:pt>
                <c:pt idx="34">
                  <c:v>脾胃病科</c:v>
                </c:pt>
                <c:pt idx="35">
                  <c:v>身心医学科</c:v>
                </c:pt>
                <c:pt idx="36">
                  <c:v>消化内科</c:v>
                </c:pt>
                <c:pt idx="37">
                  <c:v>内分泌科</c:v>
                </c:pt>
                <c:pt idx="38">
                  <c:v>运动损伤骨科</c:v>
                </c:pt>
                <c:pt idx="39">
                  <c:v>脊柱骨科</c:v>
                </c:pt>
                <c:pt idx="40">
                  <c:v>美容皮肤科</c:v>
                </c:pt>
                <c:pt idx="41">
                  <c:v>东区重症医学科</c:v>
                </c:pt>
                <c:pt idx="42">
                  <c:v>皮肤科</c:v>
                </c:pt>
                <c:pt idx="43">
                  <c:v>康复科</c:v>
                </c:pt>
                <c:pt idx="44">
                  <c:v>神经内科</c:v>
                </c:pt>
                <c:pt idx="45">
                  <c:v>妇二科</c:v>
                </c:pt>
                <c:pt idx="46">
                  <c:v>普通外科</c:v>
                </c:pt>
                <c:pt idx="47">
                  <c:v>肝病科</c:v>
                </c:pt>
                <c:pt idx="48">
                  <c:v>泌尿外科</c:v>
                </c:pt>
                <c:pt idx="49">
                  <c:v>老年医学科</c:v>
                </c:pt>
                <c:pt idx="50">
                  <c:v>医院</c:v>
                </c:pt>
                <c:pt idx="51">
                  <c:v>血液科</c:v>
                </c:pt>
                <c:pt idx="52">
                  <c:v>骨科</c:v>
                </c:pt>
                <c:pt idx="53">
                  <c:v>眼科</c:v>
                </c:pt>
                <c:pt idx="54">
                  <c:v>小儿骨科</c:v>
                </c:pt>
                <c:pt idx="55">
                  <c:v>妇科</c:v>
                </c:pt>
                <c:pt idx="56">
                  <c:v>中医外治中心</c:v>
                </c:pt>
                <c:pt idx="57">
                  <c:v>男科</c:v>
                </c:pt>
                <c:pt idx="58">
                  <c:v>儿科</c:v>
                </c:pt>
                <c:pt idx="59">
                  <c:v>心血管内科</c:v>
                </c:pt>
                <c:pt idx="60">
                  <c:v>小儿推拿科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2090.543206271154</c:v>
                </c:pt>
                <c:pt idx="2">
                  <c:v>1794.8394693913265</c:v>
                </c:pt>
                <c:pt idx="3">
                  <c:v>1766.7652538137177</c:v>
                </c:pt>
                <c:pt idx="4">
                  <c:v>1741.6849779881722</c:v>
                </c:pt>
                <c:pt idx="5">
                  <c:v>1619.9832405703141</c:v>
                </c:pt>
                <c:pt idx="6">
                  <c:v>1454.2697337094614</c:v>
                </c:pt>
                <c:pt idx="7">
                  <c:v>933.6608389805142</c:v>
                </c:pt>
                <c:pt idx="8">
                  <c:v>923.9592124455951</c:v>
                </c:pt>
                <c:pt idx="9">
                  <c:v>913.5279573891405</c:v>
                </c:pt>
                <c:pt idx="10">
                  <c:v>778.637351290136</c:v>
                </c:pt>
                <c:pt idx="11">
                  <c:v>617.397664022409</c:v>
                </c:pt>
                <c:pt idx="12">
                  <c:v>592.813126727763</c:v>
                </c:pt>
                <c:pt idx="13">
                  <c:v>586.4481831130456</c:v>
                </c:pt>
                <c:pt idx="14">
                  <c:v>528.6752560642344</c:v>
                </c:pt>
                <c:pt idx="15">
                  <c:v>519.1538212085178</c:v>
                </c:pt>
                <c:pt idx="16">
                  <c:v>489.32886076374075</c:v>
                </c:pt>
                <c:pt idx="17">
                  <c:v>435.4821479530463</c:v>
                </c:pt>
                <c:pt idx="18">
                  <c:v>416.76422892617273</c:v>
                </c:pt>
                <c:pt idx="19">
                  <c:v>336.3235212477027</c:v>
                </c:pt>
                <c:pt idx="20">
                  <c:v>300.3685075032755</c:v>
                </c:pt>
                <c:pt idx="21">
                  <c:v>296.88382913452756</c:v>
                </c:pt>
                <c:pt idx="22">
                  <c:v>281.06945717615065</c:v>
                </c:pt>
                <c:pt idx="23">
                  <c:v>255.7436888948695</c:v>
                </c:pt>
                <c:pt idx="24">
                  <c:v>255.21954812312555</c:v>
                </c:pt>
                <c:pt idx="25">
                  <c:v>244.923399679451</c:v>
                </c:pt>
                <c:pt idx="26">
                  <c:v>230.6021659279807</c:v>
                </c:pt>
                <c:pt idx="27">
                  <c:v>224.8275350178413</c:v>
                </c:pt>
                <c:pt idx="28">
                  <c:v>210.43156609495273</c:v>
                </c:pt>
                <c:pt idx="29">
                  <c:v>209.50923550301118</c:v>
                </c:pt>
                <c:pt idx="30">
                  <c:v>207.7427843039764</c:v>
                </c:pt>
                <c:pt idx="31">
                  <c:v>205.6623635078374</c:v>
                </c:pt>
                <c:pt idx="32">
                  <c:v>200.6893213281086</c:v>
                </c:pt>
                <c:pt idx="33">
                  <c:v>191.5431452828487</c:v>
                </c:pt>
                <c:pt idx="34">
                  <c:v>191.4799757432999</c:v>
                </c:pt>
                <c:pt idx="35">
                  <c:v>176.24913448466137</c:v>
                </c:pt>
                <c:pt idx="36">
                  <c:v>166.63403138227304</c:v>
                </c:pt>
                <c:pt idx="37">
                  <c:v>156.89516310997442</c:v>
                </c:pt>
                <c:pt idx="38">
                  <c:v>150.44522546183995</c:v>
                </c:pt>
                <c:pt idx="39">
                  <c:v>146.91003477505885</c:v>
                </c:pt>
                <c:pt idx="40">
                  <c:v>144.1905422531139</c:v>
                </c:pt>
                <c:pt idx="41">
                  <c:v>136.55912545390714</c:v>
                </c:pt>
                <c:pt idx="42">
                  <c:v>134.12477379585403</c:v>
                </c:pt>
                <c:pt idx="43">
                  <c:v>132.834505624138</c:v>
                </c:pt>
                <c:pt idx="44">
                  <c:v>132.11694726902667</c:v>
                </c:pt>
                <c:pt idx="45">
                  <c:v>132.06081671228486</c:v>
                </c:pt>
                <c:pt idx="46">
                  <c:v>127.2418752295276</c:v>
                </c:pt>
                <c:pt idx="47">
                  <c:v>123.01283561818286</c:v>
                </c:pt>
                <c:pt idx="48">
                  <c:v>119.53375618771213</c:v>
                </c:pt>
                <c:pt idx="49">
                  <c:v>117.47617502804596</c:v>
                </c:pt>
                <c:pt idx="50">
                  <c:v>116.99652974481918</c:v>
                </c:pt>
                <c:pt idx="51">
                  <c:v>115.33123336734944</c:v>
                </c:pt>
                <c:pt idx="52">
                  <c:v>113.92099622460671</c:v>
                </c:pt>
                <c:pt idx="53">
                  <c:v>110.3190042792886</c:v>
                </c:pt>
                <c:pt idx="54">
                  <c:v>108.58272783892053</c:v>
                </c:pt>
                <c:pt idx="55">
                  <c:v>108.3258641037838</c:v>
                </c:pt>
                <c:pt idx="56">
                  <c:v>107.75437890869524</c:v>
                </c:pt>
                <c:pt idx="57">
                  <c:v>105.9436838114562</c:v>
                </c:pt>
                <c:pt idx="58">
                  <c:v>101.50288713397559</c:v>
                </c:pt>
                <c:pt idx="59">
                  <c:v>101.44046322201785</c:v>
                </c:pt>
                <c:pt idx="60">
                  <c:v>101.14283196058373</c:v>
                </c:pt>
                <c:pt idx="61">
                  <c:v>100.68667216298165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小儿推拿科</c:v>
                </c:pt>
                <c:pt idx="2">
                  <c:v>心血管内科</c:v>
                </c:pt>
                <c:pt idx="3">
                  <c:v>创伤骨科</c:v>
                </c:pt>
                <c:pt idx="4">
                  <c:v>肝胆外科</c:v>
                </c:pt>
                <c:pt idx="5">
                  <c:v>神经外科</c:v>
                </c:pt>
                <c:pt idx="6">
                  <c:v>小儿骨科</c:v>
                </c:pt>
                <c:pt idx="7">
                  <c:v>妇二科</c:v>
                </c:pt>
                <c:pt idx="8">
                  <c:v>胸外科</c:v>
                </c:pt>
                <c:pt idx="9">
                  <c:v>美容皮肤科</c:v>
                </c:pt>
                <c:pt idx="10">
                  <c:v>呼吸内科</c:v>
                </c:pt>
                <c:pt idx="11">
                  <c:v>脊柱骨科</c:v>
                </c:pt>
                <c:pt idx="12">
                  <c:v>耳鼻喉科</c:v>
                </c:pt>
                <c:pt idx="13">
                  <c:v>运动损伤骨科</c:v>
                </c:pt>
                <c:pt idx="14">
                  <c:v>脑病二科</c:v>
                </c:pt>
                <c:pt idx="15">
                  <c:v>眼科</c:v>
                </c:pt>
                <c:pt idx="16">
                  <c:v>泌尿外科</c:v>
                </c:pt>
                <c:pt idx="17">
                  <c:v>脾胃病科</c:v>
                </c:pt>
                <c:pt idx="18">
                  <c:v>心病三科</c:v>
                </c:pt>
                <c:pt idx="19">
                  <c:v>消化内科</c:v>
                </c:pt>
                <c:pt idx="20">
                  <c:v>脑病一科</c:v>
                </c:pt>
                <c:pt idx="21">
                  <c:v>风湿病科</c:v>
                </c:pt>
                <c:pt idx="22">
                  <c:v>神经内科</c:v>
                </c:pt>
                <c:pt idx="23">
                  <c:v>重症医学科</c:v>
                </c:pt>
                <c:pt idx="24">
                  <c:v>周围血管科</c:v>
                </c:pt>
                <c:pt idx="25">
                  <c:v>内分泌科</c:v>
                </c:pt>
                <c:pt idx="26">
                  <c:v>东区肾病科</c:v>
                </c:pt>
                <c:pt idx="27">
                  <c:v>妇科</c:v>
                </c:pt>
                <c:pt idx="28">
                  <c:v>肾脏内科</c:v>
                </c:pt>
                <c:pt idx="29">
                  <c:v>医院</c:v>
                </c:pt>
                <c:pt idx="30">
                  <c:v>肿瘤内科</c:v>
                </c:pt>
                <c:pt idx="31">
                  <c:v>男科</c:v>
                </c:pt>
                <c:pt idx="32">
                  <c:v>脾胃科消化科合并</c:v>
                </c:pt>
                <c:pt idx="33">
                  <c:v>心病二科</c:v>
                </c:pt>
                <c:pt idx="34">
                  <c:v>身心医学科</c:v>
                </c:pt>
                <c:pt idx="35">
                  <c:v>脑病三科</c:v>
                </c:pt>
                <c:pt idx="36">
                  <c:v>乳腺甲状腺外科</c:v>
                </c:pt>
                <c:pt idx="37">
                  <c:v>皮肤科</c:v>
                </c:pt>
                <c:pt idx="38">
                  <c:v>关节骨科</c:v>
                </c:pt>
                <c:pt idx="39">
                  <c:v>老年医学科</c:v>
                </c:pt>
                <c:pt idx="40">
                  <c:v>心病四科</c:v>
                </c:pt>
                <c:pt idx="41">
                  <c:v>骨科</c:v>
                </c:pt>
                <c:pt idx="42">
                  <c:v>妇科妇二科合并</c:v>
                </c:pt>
                <c:pt idx="43">
                  <c:v>普通外科</c:v>
                </c:pt>
                <c:pt idx="44">
                  <c:v>中医外治中心</c:v>
                </c:pt>
                <c:pt idx="45">
                  <c:v>综合内科</c:v>
                </c:pt>
                <c:pt idx="46">
                  <c:v>肝病科</c:v>
                </c:pt>
                <c:pt idx="47">
                  <c:v>血液科</c:v>
                </c:pt>
                <c:pt idx="48">
                  <c:v>显微骨科</c:v>
                </c:pt>
                <c:pt idx="49">
                  <c:v>心病一科</c:v>
                </c:pt>
                <c:pt idx="50">
                  <c:v>产科</c:v>
                </c:pt>
                <c:pt idx="51">
                  <c:v>推拿科</c:v>
                </c:pt>
                <c:pt idx="52">
                  <c:v>东区重症医学科</c:v>
                </c:pt>
                <c:pt idx="53">
                  <c:v>口腔科</c:v>
                </c:pt>
                <c:pt idx="54">
                  <c:v>肛肠科</c:v>
                </c:pt>
                <c:pt idx="55">
                  <c:v>治未病中心</c:v>
                </c:pt>
                <c:pt idx="56">
                  <c:v>儿科</c:v>
                </c:pt>
                <c:pt idx="57">
                  <c:v>肾病科</c:v>
                </c:pt>
                <c:pt idx="58">
                  <c:v>针灸科</c:v>
                </c:pt>
                <c:pt idx="59">
                  <c:v>西区重症医学科</c:v>
                </c:pt>
                <c:pt idx="60">
                  <c:v>康复科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3754.226274441855</c:v>
                </c:pt>
                <c:pt idx="2">
                  <c:v>3664.60141507695</c:v>
                </c:pt>
                <c:pt idx="3">
                  <c:v>2862.1472807526134</c:v>
                </c:pt>
                <c:pt idx="4">
                  <c:v>1673.0117778420333</c:v>
                </c:pt>
                <c:pt idx="5">
                  <c:v>1583.4472617006188</c:v>
                </c:pt>
                <c:pt idx="6">
                  <c:v>1152.5146780064483</c:v>
                </c:pt>
                <c:pt idx="7">
                  <c:v>1052.1700597700933</c:v>
                </c:pt>
                <c:pt idx="8">
                  <c:v>942.6159204973155</c:v>
                </c:pt>
                <c:pt idx="9">
                  <c:v>881.7249815788047</c:v>
                </c:pt>
                <c:pt idx="10">
                  <c:v>786.4325249132919</c:v>
                </c:pt>
                <c:pt idx="11">
                  <c:v>708.4402339308252</c:v>
                </c:pt>
                <c:pt idx="12">
                  <c:v>637.5793744605413</c:v>
                </c:pt>
                <c:pt idx="13">
                  <c:v>617.3168488673849</c:v>
                </c:pt>
                <c:pt idx="14">
                  <c:v>608.3647853475891</c:v>
                </c:pt>
                <c:pt idx="15">
                  <c:v>601.4050158650402</c:v>
                </c:pt>
                <c:pt idx="16">
                  <c:v>502.74721312729275</c:v>
                </c:pt>
                <c:pt idx="17">
                  <c:v>446.99519786924344</c:v>
                </c:pt>
                <c:pt idx="18">
                  <c:v>414.3646403986204</c:v>
                </c:pt>
                <c:pt idx="19">
                  <c:v>413.5244722259515</c:v>
                </c:pt>
                <c:pt idx="20">
                  <c:v>409.682020827304</c:v>
                </c:pt>
                <c:pt idx="21">
                  <c:v>367.28099406397587</c:v>
                </c:pt>
                <c:pt idx="22">
                  <c:v>359.6792297812425</c:v>
                </c:pt>
                <c:pt idx="23">
                  <c:v>349.4515288677051</c:v>
                </c:pt>
                <c:pt idx="24">
                  <c:v>341.4686077943904</c:v>
                </c:pt>
                <c:pt idx="25">
                  <c:v>317.8952262309164</c:v>
                </c:pt>
                <c:pt idx="26">
                  <c:v>304.1863244772322</c:v>
                </c:pt>
                <c:pt idx="27">
                  <c:v>298.8830288491038</c:v>
                </c:pt>
                <c:pt idx="28">
                  <c:v>275.88658215535725</c:v>
                </c:pt>
                <c:pt idx="29">
                  <c:v>265.31382698346727</c:v>
                </c:pt>
                <c:pt idx="30">
                  <c:v>245.83265067159567</c:v>
                </c:pt>
                <c:pt idx="31">
                  <c:v>235.7766180939562</c:v>
                </c:pt>
                <c:pt idx="32">
                  <c:v>199.33992727526217</c:v>
                </c:pt>
                <c:pt idx="33">
                  <c:v>192.71656519592165</c:v>
                </c:pt>
                <c:pt idx="34">
                  <c:v>190.46618940835853</c:v>
                </c:pt>
                <c:pt idx="35">
                  <c:v>163.34514635277344</c:v>
                </c:pt>
                <c:pt idx="36">
                  <c:v>156.47087765040484</c:v>
                </c:pt>
                <c:pt idx="37">
                  <c:v>156.13528173294688</c:v>
                </c:pt>
                <c:pt idx="38">
                  <c:v>154.39513404055424</c:v>
                </c:pt>
                <c:pt idx="39">
                  <c:v>139.6462676622606</c:v>
                </c:pt>
                <c:pt idx="40">
                  <c:v>139.2081509016676</c:v>
                </c:pt>
                <c:pt idx="41">
                  <c:v>136.40216993953544</c:v>
                </c:pt>
                <c:pt idx="42">
                  <c:v>134.88987841524784</c:v>
                </c:pt>
                <c:pt idx="43">
                  <c:v>134.02586542731302</c:v>
                </c:pt>
                <c:pt idx="44">
                  <c:v>133.60543355673772</c:v>
                </c:pt>
                <c:pt idx="45">
                  <c:v>132.65322554563113</c:v>
                </c:pt>
                <c:pt idx="46">
                  <c:v>130.21273903240603</c:v>
                </c:pt>
                <c:pt idx="47">
                  <c:v>128.7374872809754</c:v>
                </c:pt>
                <c:pt idx="48">
                  <c:v>125.3708999608498</c:v>
                </c:pt>
                <c:pt idx="49">
                  <c:v>124.04894281868302</c:v>
                </c:pt>
                <c:pt idx="50">
                  <c:v>122.72529498601662</c:v>
                </c:pt>
                <c:pt idx="51">
                  <c:v>121.4314271675908</c:v>
                </c:pt>
                <c:pt idx="52">
                  <c:v>119.51312896345613</c:v>
                </c:pt>
                <c:pt idx="53">
                  <c:v>118.75421987004147</c:v>
                </c:pt>
                <c:pt idx="54">
                  <c:v>118.2927241726673</c:v>
                </c:pt>
                <c:pt idx="55">
                  <c:v>118.2294394455076</c:v>
                </c:pt>
                <c:pt idx="56">
                  <c:v>113.21710411755612</c:v>
                </c:pt>
                <c:pt idx="57">
                  <c:v>113.13825665181369</c:v>
                </c:pt>
                <c:pt idx="58">
                  <c:v>112.6441111784903</c:v>
                </c:pt>
                <c:pt idx="59">
                  <c:v>110.91589530421393</c:v>
                </c:pt>
                <c:pt idx="60">
                  <c:v>103.41478785616785</c:v>
                </c:pt>
                <c:pt idx="61">
                  <c:v>101.94238997855022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周围血管科</c:v>
                </c:pt>
                <c:pt idx="2">
                  <c:v>东区重症医学科</c:v>
                </c:pt>
                <c:pt idx="3">
                  <c:v>普通外科</c:v>
                </c:pt>
                <c:pt idx="4">
                  <c:v>重症医学科</c:v>
                </c:pt>
                <c:pt idx="5">
                  <c:v>小儿骨科</c:v>
                </c:pt>
                <c:pt idx="6">
                  <c:v>心病二科</c:v>
                </c:pt>
                <c:pt idx="7">
                  <c:v>综合内科</c:v>
                </c:pt>
                <c:pt idx="8">
                  <c:v>创伤骨科</c:v>
                </c:pt>
                <c:pt idx="9">
                  <c:v>耳鼻喉科</c:v>
                </c:pt>
                <c:pt idx="10">
                  <c:v>儿科</c:v>
                </c:pt>
                <c:pt idx="11">
                  <c:v>心病一科</c:v>
                </c:pt>
                <c:pt idx="12">
                  <c:v>肾病科</c:v>
                </c:pt>
                <c:pt idx="13">
                  <c:v>肾脏内科</c:v>
                </c:pt>
                <c:pt idx="14">
                  <c:v>乳腺甲状腺外科</c:v>
                </c:pt>
                <c:pt idx="15">
                  <c:v>小儿推拿科</c:v>
                </c:pt>
                <c:pt idx="16">
                  <c:v>关节骨科</c:v>
                </c:pt>
                <c:pt idx="17">
                  <c:v>美容皮肤科</c:v>
                </c:pt>
                <c:pt idx="18">
                  <c:v>妇二科</c:v>
                </c:pt>
                <c:pt idx="19">
                  <c:v>西区重症医学科</c:v>
                </c:pt>
                <c:pt idx="20">
                  <c:v>口腔科</c:v>
                </c:pt>
                <c:pt idx="21">
                  <c:v>心病四科</c:v>
                </c:pt>
                <c:pt idx="22">
                  <c:v>运动损伤骨科</c:v>
                </c:pt>
                <c:pt idx="23">
                  <c:v>康复科</c:v>
                </c:pt>
                <c:pt idx="24">
                  <c:v>脑病一科</c:v>
                </c:pt>
                <c:pt idx="25">
                  <c:v>脾胃科消化科合并</c:v>
                </c:pt>
                <c:pt idx="26">
                  <c:v>肝病科</c:v>
                </c:pt>
                <c:pt idx="27">
                  <c:v>男科</c:v>
                </c:pt>
                <c:pt idx="28">
                  <c:v>针灸科</c:v>
                </c:pt>
                <c:pt idx="29">
                  <c:v>显微骨科</c:v>
                </c:pt>
                <c:pt idx="30">
                  <c:v>推拿科</c:v>
                </c:pt>
                <c:pt idx="31">
                  <c:v>泌尿外科</c:v>
                </c:pt>
                <c:pt idx="32">
                  <c:v>微创骨科</c:v>
                </c:pt>
                <c:pt idx="33">
                  <c:v>东区肾病科</c:v>
                </c:pt>
                <c:pt idx="34">
                  <c:v>骨科</c:v>
                </c:pt>
                <c:pt idx="35">
                  <c:v>中医外治中心</c:v>
                </c:pt>
                <c:pt idx="36">
                  <c:v>脊柱骨科</c:v>
                </c:pt>
                <c:pt idx="37">
                  <c:v>呼吸内科</c:v>
                </c:pt>
                <c:pt idx="38">
                  <c:v>身心医学科</c:v>
                </c:pt>
                <c:pt idx="39">
                  <c:v>心血管内科</c:v>
                </c:pt>
                <c:pt idx="40">
                  <c:v>妇科</c:v>
                </c:pt>
                <c:pt idx="41">
                  <c:v>血液科</c:v>
                </c:pt>
                <c:pt idx="42">
                  <c:v>消化内科</c:v>
                </c:pt>
                <c:pt idx="43">
                  <c:v>胸外科</c:v>
                </c:pt>
                <c:pt idx="44">
                  <c:v>神经内科</c:v>
                </c:pt>
                <c:pt idx="45">
                  <c:v>风湿病科</c:v>
                </c:pt>
                <c:pt idx="46">
                  <c:v>产科</c:v>
                </c:pt>
                <c:pt idx="47">
                  <c:v>眼科</c:v>
                </c:pt>
                <c:pt idx="48">
                  <c:v>肝胆外科</c:v>
                </c:pt>
                <c:pt idx="49">
                  <c:v>妇科妇二科合并</c:v>
                </c:pt>
                <c:pt idx="50">
                  <c:v>神经外科</c:v>
                </c:pt>
                <c:pt idx="51">
                  <c:v>肿瘤内科</c:v>
                </c:pt>
                <c:pt idx="52">
                  <c:v>皮肤科</c:v>
                </c:pt>
                <c:pt idx="53">
                  <c:v>治未病中心</c:v>
                </c:pt>
                <c:pt idx="54">
                  <c:v>内分泌科</c:v>
                </c:pt>
                <c:pt idx="55">
                  <c:v>老年医学科</c:v>
                </c:pt>
                <c:pt idx="56">
                  <c:v>脑病三科</c:v>
                </c:pt>
                <c:pt idx="57">
                  <c:v>脑病二科</c:v>
                </c:pt>
                <c:pt idx="58">
                  <c:v>肛肠科</c:v>
                </c:pt>
                <c:pt idx="59">
                  <c:v>中医经典科</c:v>
                </c:pt>
                <c:pt idx="60">
                  <c:v>医院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98.25548182815349</c:v>
                </c:pt>
                <c:pt idx="2">
                  <c:v>97.91457637734389</c:v>
                </c:pt>
                <c:pt idx="3">
                  <c:v>97.46745007004417</c:v>
                </c:pt>
                <c:pt idx="4">
                  <c:v>96.76187439211282</c:v>
                </c:pt>
                <c:pt idx="5">
                  <c:v>95.45647762624267</c:v>
                </c:pt>
                <c:pt idx="6">
                  <c:v>93.405220612306</c:v>
                </c:pt>
                <c:pt idx="7">
                  <c:v>85.44549499744727</c:v>
                </c:pt>
                <c:pt idx="8">
                  <c:v>80.8850108663845</c:v>
                </c:pt>
                <c:pt idx="9">
                  <c:v>79.83784730406302</c:v>
                </c:pt>
                <c:pt idx="10">
                  <c:v>79.29768395385786</c:v>
                </c:pt>
                <c:pt idx="11">
                  <c:v>74.54554307656194</c:v>
                </c:pt>
                <c:pt idx="12">
                  <c:v>74.29957856664215</c:v>
                </c:pt>
                <c:pt idx="13">
                  <c:v>74.01639191030114</c:v>
                </c:pt>
                <c:pt idx="14">
                  <c:v>73.81051923301398</c:v>
                </c:pt>
                <c:pt idx="15">
                  <c:v>73.33061028169831</c:v>
                </c:pt>
                <c:pt idx="16">
                  <c:v>71.25142066688481</c:v>
                </c:pt>
                <c:pt idx="17">
                  <c:v>68.04182172682864</c:v>
                </c:pt>
                <c:pt idx="18">
                  <c:v>67.62706042237694</c:v>
                </c:pt>
                <c:pt idx="19">
                  <c:v>64.15139041952817</c:v>
                </c:pt>
                <c:pt idx="20">
                  <c:v>62.651848348391056</c:v>
                </c:pt>
                <c:pt idx="21">
                  <c:v>59.979177556086846</c:v>
                </c:pt>
                <c:pt idx="22">
                  <c:v>58.36419116059115</c:v>
                </c:pt>
                <c:pt idx="23">
                  <c:v>57.75128703836694</c:v>
                </c:pt>
                <c:pt idx="24">
                  <c:v>55.343440486487225</c:v>
                </c:pt>
                <c:pt idx="25">
                  <c:v>54.64516638574515</c:v>
                </c:pt>
                <c:pt idx="26">
                  <c:v>52.8579832317124</c:v>
                </c:pt>
                <c:pt idx="27">
                  <c:v>52.218460537764976</c:v>
                </c:pt>
                <c:pt idx="28">
                  <c:v>45.34425903655057</c:v>
                </c:pt>
                <c:pt idx="29">
                  <c:v>41.45346942216133</c:v>
                </c:pt>
                <c:pt idx="30">
                  <c:v>41.07014859491971</c:v>
                </c:pt>
                <c:pt idx="31">
                  <c:v>40.83240535324333</c:v>
                </c:pt>
                <c:pt idx="32">
                  <c:v>39.4106488683932</c:v>
                </c:pt>
                <c:pt idx="33">
                  <c:v>36.60482182849729</c:v>
                </c:pt>
                <c:pt idx="34">
                  <c:v>36.196635872809104</c:v>
                </c:pt>
                <c:pt idx="35">
                  <c:v>33.848455889747896</c:v>
                </c:pt>
                <c:pt idx="36">
                  <c:v>32.83242216071909</c:v>
                </c:pt>
                <c:pt idx="37">
                  <c:v>30.42138832335295</c:v>
                </c:pt>
                <c:pt idx="38">
                  <c:v>28.690860373717907</c:v>
                </c:pt>
                <c:pt idx="39">
                  <c:v>24.873560562164183</c:v>
                </c:pt>
                <c:pt idx="40">
                  <c:v>23.76066163412769</c:v>
                </c:pt>
                <c:pt idx="41">
                  <c:v>19.923344707560055</c:v>
                </c:pt>
                <c:pt idx="42">
                  <c:v>19.165408088280913</c:v>
                </c:pt>
                <c:pt idx="43">
                  <c:v>16.439029887405777</c:v>
                </c:pt>
                <c:pt idx="44">
                  <c:v>16.149492121950072</c:v>
                </c:pt>
                <c:pt idx="45">
                  <c:v>13.19064687482394</c:v>
                </c:pt>
                <c:pt idx="46">
                  <c:v>11.477467854631218</c:v>
                </c:pt>
                <c:pt idx="47">
                  <c:v>10.730802185383714</c:v>
                </c:pt>
                <c:pt idx="48">
                  <c:v>10.070113094360412</c:v>
                </c:pt>
                <c:pt idx="49">
                  <c:v>9.905063175480588</c:v>
                </c:pt>
                <c:pt idx="50">
                  <c:v>9.14780715965382</c:v>
                </c:pt>
                <c:pt idx="51">
                  <c:v>8.133749239713527</c:v>
                </c:pt>
                <c:pt idx="52">
                  <c:v>6.705219171534327</c:v>
                </c:pt>
                <c:pt idx="53">
                  <c:v>6.093535374725767</c:v>
                </c:pt>
                <c:pt idx="54">
                  <c:v>6.025882870295107</c:v>
                </c:pt>
                <c:pt idx="55">
                  <c:v>5.724278080612444</c:v>
                </c:pt>
                <c:pt idx="56">
                  <c:v>4.89647990585198</c:v>
                </c:pt>
                <c:pt idx="57">
                  <c:v>3.1481346163521935</c:v>
                </c:pt>
                <c:pt idx="58">
                  <c:v>2.814093180532473</c:v>
                </c:pt>
                <c:pt idx="59">
                  <c:v>0.8405283742249914</c:v>
                </c:pt>
                <c:pt idx="60">
                  <c:v>0.8255</c:v>
                </c:pt>
                <c:pt idx="61">
                  <c:v>0.48396409806328305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美容皮肤科</c:v>
                </c:pt>
                <c:pt idx="2">
                  <c:v>综合内科</c:v>
                </c:pt>
                <c:pt idx="3">
                  <c:v>脑病二科</c:v>
                </c:pt>
                <c:pt idx="4">
                  <c:v>妇科</c:v>
                </c:pt>
                <c:pt idx="5">
                  <c:v>医院</c:v>
                </c:pt>
                <c:pt idx="6">
                  <c:v>心病二科</c:v>
                </c:pt>
                <c:pt idx="7">
                  <c:v>消化内科</c:v>
                </c:pt>
                <c:pt idx="8">
                  <c:v>关节骨科</c:v>
                </c:pt>
                <c:pt idx="9">
                  <c:v>血液科</c:v>
                </c:pt>
                <c:pt idx="10">
                  <c:v>肛肠科</c:v>
                </c:pt>
                <c:pt idx="11">
                  <c:v>口腔科</c:v>
                </c:pt>
                <c:pt idx="12">
                  <c:v>小儿骨科</c:v>
                </c:pt>
                <c:pt idx="13">
                  <c:v>男科</c:v>
                </c:pt>
                <c:pt idx="14">
                  <c:v>产科</c:v>
                </c:pt>
                <c:pt idx="15">
                  <c:v>创伤骨科</c:v>
                </c:pt>
                <c:pt idx="16">
                  <c:v>推拿科</c:v>
                </c:pt>
                <c:pt idx="17">
                  <c:v>脊柱骨科</c:v>
                </c:pt>
                <c:pt idx="18">
                  <c:v>心病一科</c:v>
                </c:pt>
                <c:pt idx="19">
                  <c:v>内分泌科</c:v>
                </c:pt>
                <c:pt idx="20">
                  <c:v>胸外科</c:v>
                </c:pt>
                <c:pt idx="21">
                  <c:v>骨科</c:v>
                </c:pt>
                <c:pt idx="22">
                  <c:v>心病三科</c:v>
                </c:pt>
                <c:pt idx="23">
                  <c:v>治未病中心</c:v>
                </c:pt>
                <c:pt idx="24">
                  <c:v>脑病一科</c:v>
                </c:pt>
                <c:pt idx="25">
                  <c:v>心病四科</c:v>
                </c:pt>
                <c:pt idx="26">
                  <c:v>脾胃科消化科合并</c:v>
                </c:pt>
                <c:pt idx="27">
                  <c:v>妇二科</c:v>
                </c:pt>
                <c:pt idx="28">
                  <c:v>皮肤科</c:v>
                </c:pt>
                <c:pt idx="29">
                  <c:v>神经内科</c:v>
                </c:pt>
                <c:pt idx="30">
                  <c:v>身心医学科</c:v>
                </c:pt>
                <c:pt idx="31">
                  <c:v>肾病科</c:v>
                </c:pt>
                <c:pt idx="32">
                  <c:v>运动损伤骨科</c:v>
                </c:pt>
                <c:pt idx="33">
                  <c:v>东区重症医学科</c:v>
                </c:pt>
                <c:pt idx="34">
                  <c:v>风湿病科</c:v>
                </c:pt>
                <c:pt idx="35">
                  <c:v>肿瘤内科</c:v>
                </c:pt>
                <c:pt idx="36">
                  <c:v>肾脏内科</c:v>
                </c:pt>
                <c:pt idx="37">
                  <c:v>康复科</c:v>
                </c:pt>
                <c:pt idx="38">
                  <c:v>中医外治中心</c:v>
                </c:pt>
                <c:pt idx="39">
                  <c:v>肝胆外科</c:v>
                </c:pt>
                <c:pt idx="40">
                  <c:v>微创骨科</c:v>
                </c:pt>
                <c:pt idx="41">
                  <c:v>耳鼻喉科</c:v>
                </c:pt>
                <c:pt idx="42">
                  <c:v>泌尿外科</c:v>
                </c:pt>
                <c:pt idx="43">
                  <c:v>心血管内科</c:v>
                </c:pt>
                <c:pt idx="44">
                  <c:v>显微骨科</c:v>
                </c:pt>
                <c:pt idx="45">
                  <c:v>神经外科</c:v>
                </c:pt>
                <c:pt idx="46">
                  <c:v>脑病三科</c:v>
                </c:pt>
                <c:pt idx="47">
                  <c:v>重症医学科</c:v>
                </c:pt>
                <c:pt idx="48">
                  <c:v>妇科妇二科合并</c:v>
                </c:pt>
                <c:pt idx="49">
                  <c:v>儿科</c:v>
                </c:pt>
                <c:pt idx="50">
                  <c:v>周围血管科</c:v>
                </c:pt>
                <c:pt idx="51">
                  <c:v>肝病科</c:v>
                </c:pt>
                <c:pt idx="52">
                  <c:v>针灸科</c:v>
                </c:pt>
                <c:pt idx="53">
                  <c:v>东区肾病科</c:v>
                </c:pt>
                <c:pt idx="54">
                  <c:v>老年医学科</c:v>
                </c:pt>
                <c:pt idx="55">
                  <c:v>中医经典科</c:v>
                </c:pt>
                <c:pt idx="56">
                  <c:v>乳腺甲状腺外科</c:v>
                </c:pt>
                <c:pt idx="57">
                  <c:v>小儿推拿科</c:v>
                </c:pt>
                <c:pt idx="58">
                  <c:v>脾胃病科</c:v>
                </c:pt>
                <c:pt idx="59">
                  <c:v>西区重症医学科</c:v>
                </c:pt>
                <c:pt idx="60">
                  <c:v>呼吸内科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95.24866443758269</c:v>
                </c:pt>
                <c:pt idx="2">
                  <c:v>93.79961856948673</c:v>
                </c:pt>
                <c:pt idx="3">
                  <c:v>93.66714324378663</c:v>
                </c:pt>
                <c:pt idx="4">
                  <c:v>91.58907653119405</c:v>
                </c:pt>
                <c:pt idx="5">
                  <c:v>90.35684086202619</c:v>
                </c:pt>
                <c:pt idx="6">
                  <c:v>87.10826781835354</c:v>
                </c:pt>
                <c:pt idx="7">
                  <c:v>86.56070488232068</c:v>
                </c:pt>
                <c:pt idx="8">
                  <c:v>84.8988997106962</c:v>
                </c:pt>
                <c:pt idx="9">
                  <c:v>83.54426223808213</c:v>
                </c:pt>
                <c:pt idx="10">
                  <c:v>83.09461442034862</c:v>
                </c:pt>
                <c:pt idx="11">
                  <c:v>79.89775266060914</c:v>
                </c:pt>
                <c:pt idx="12">
                  <c:v>79.35830496515919</c:v>
                </c:pt>
                <c:pt idx="13">
                  <c:v>78.75704395461813</c:v>
                </c:pt>
                <c:pt idx="14">
                  <c:v>75.67523879221365</c:v>
                </c:pt>
                <c:pt idx="15">
                  <c:v>74.19240863619976</c:v>
                </c:pt>
                <c:pt idx="16">
                  <c:v>71.44436327962316</c:v>
                </c:pt>
                <c:pt idx="17">
                  <c:v>70.82211264652581</c:v>
                </c:pt>
                <c:pt idx="18">
                  <c:v>69.8783015107706</c:v>
                </c:pt>
                <c:pt idx="19">
                  <c:v>69.18932435603485</c:v>
                </c:pt>
                <c:pt idx="20">
                  <c:v>68.85619966657113</c:v>
                </c:pt>
                <c:pt idx="21">
                  <c:v>67.52052276395162</c:v>
                </c:pt>
                <c:pt idx="22">
                  <c:v>66.29685186902303</c:v>
                </c:pt>
                <c:pt idx="23">
                  <c:v>63.925728090379586</c:v>
                </c:pt>
                <c:pt idx="24">
                  <c:v>63.90022659458871</c:v>
                </c:pt>
                <c:pt idx="25">
                  <c:v>60.800187313862295</c:v>
                </c:pt>
                <c:pt idx="26">
                  <c:v>58.32504001415075</c:v>
                </c:pt>
                <c:pt idx="27">
                  <c:v>58.007476532073746</c:v>
                </c:pt>
                <c:pt idx="28">
                  <c:v>53.15826862886806</c:v>
                </c:pt>
                <c:pt idx="29">
                  <c:v>51.308958517114945</c:v>
                </c:pt>
                <c:pt idx="30">
                  <c:v>50.18577579764341</c:v>
                </c:pt>
                <c:pt idx="31">
                  <c:v>46.28588599361372</c:v>
                </c:pt>
                <c:pt idx="32">
                  <c:v>37.640929857096395</c:v>
                </c:pt>
                <c:pt idx="33">
                  <c:v>35.88431645746655</c:v>
                </c:pt>
                <c:pt idx="34">
                  <c:v>35.13309838822121</c:v>
                </c:pt>
                <c:pt idx="35">
                  <c:v>35.06158025816877</c:v>
                </c:pt>
                <c:pt idx="36">
                  <c:v>34.37483242074055</c:v>
                </c:pt>
                <c:pt idx="37">
                  <c:v>33.68201740910401</c:v>
                </c:pt>
                <c:pt idx="38">
                  <c:v>32.911370822111174</c:v>
                </c:pt>
                <c:pt idx="39">
                  <c:v>30.9020632325691</c:v>
                </c:pt>
                <c:pt idx="40">
                  <c:v>30.873721312359038</c:v>
                </c:pt>
                <c:pt idx="41">
                  <c:v>30.615777666053788</c:v>
                </c:pt>
                <c:pt idx="42">
                  <c:v>30.4796999596757</c:v>
                </c:pt>
                <c:pt idx="43">
                  <c:v>29.454032762682104</c:v>
                </c:pt>
                <c:pt idx="44">
                  <c:v>29.264385346776443</c:v>
                </c:pt>
                <c:pt idx="45">
                  <c:v>28.144103427063968</c:v>
                </c:pt>
                <c:pt idx="46">
                  <c:v>22.929589213526192</c:v>
                </c:pt>
                <c:pt idx="47">
                  <c:v>22.767828939474267</c:v>
                </c:pt>
                <c:pt idx="48">
                  <c:v>19.879661219741074</c:v>
                </c:pt>
                <c:pt idx="49">
                  <c:v>18.523440229826683</c:v>
                </c:pt>
                <c:pt idx="50">
                  <c:v>16.60220235965264</c:v>
                </c:pt>
                <c:pt idx="51">
                  <c:v>16.515233652388716</c:v>
                </c:pt>
                <c:pt idx="52">
                  <c:v>15.75944629883197</c:v>
                </c:pt>
                <c:pt idx="53">
                  <c:v>15.175918369217122</c:v>
                </c:pt>
                <c:pt idx="54">
                  <c:v>12.866823645619085</c:v>
                </c:pt>
                <c:pt idx="55">
                  <c:v>9.48349429007882</c:v>
                </c:pt>
                <c:pt idx="56">
                  <c:v>7.548294926068078</c:v>
                </c:pt>
                <c:pt idx="57">
                  <c:v>3.9128050070653004</c:v>
                </c:pt>
                <c:pt idx="58">
                  <c:v>3.8238580821487567</c:v>
                </c:pt>
                <c:pt idx="59">
                  <c:v>2.7798548762648867</c:v>
                </c:pt>
                <c:pt idx="60">
                  <c:v>2.1855460173323626</c:v>
                </c:pt>
                <c:pt idx="61">
                  <c:v>0.7747801558744439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口腔科</c:v>
                </c:pt>
                <c:pt idx="2">
                  <c:v>康复科</c:v>
                </c:pt>
                <c:pt idx="3">
                  <c:v>小儿骨科</c:v>
                </c:pt>
                <c:pt idx="4">
                  <c:v>血液科</c:v>
                </c:pt>
                <c:pt idx="5">
                  <c:v>东区肾病科</c:v>
                </c:pt>
                <c:pt idx="6">
                  <c:v>肛肠科</c:v>
                </c:pt>
                <c:pt idx="7">
                  <c:v>心病三科</c:v>
                </c:pt>
                <c:pt idx="8">
                  <c:v>脾胃病科</c:v>
                </c:pt>
                <c:pt idx="9">
                  <c:v>小儿推拿科</c:v>
                </c:pt>
                <c:pt idx="10">
                  <c:v>心病二科</c:v>
                </c:pt>
                <c:pt idx="11">
                  <c:v>普通外科</c:v>
                </c:pt>
                <c:pt idx="12">
                  <c:v>医院</c:v>
                </c:pt>
                <c:pt idx="13">
                  <c:v>创伤骨科</c:v>
                </c:pt>
                <c:pt idx="14">
                  <c:v>神经内科</c:v>
                </c:pt>
                <c:pt idx="15">
                  <c:v>脑病三科</c:v>
                </c:pt>
                <c:pt idx="16">
                  <c:v>运动损伤骨科</c:v>
                </c:pt>
                <c:pt idx="17">
                  <c:v>肾脏内科</c:v>
                </c:pt>
                <c:pt idx="18">
                  <c:v>肝胆外科</c:v>
                </c:pt>
                <c:pt idx="19">
                  <c:v>综合内科</c:v>
                </c:pt>
                <c:pt idx="20">
                  <c:v>呼吸内科</c:v>
                </c:pt>
                <c:pt idx="21">
                  <c:v>风湿病科</c:v>
                </c:pt>
                <c:pt idx="22">
                  <c:v>胸外科</c:v>
                </c:pt>
                <c:pt idx="23">
                  <c:v>脾胃科消化科合并</c:v>
                </c:pt>
                <c:pt idx="24">
                  <c:v>消化内科</c:v>
                </c:pt>
                <c:pt idx="25">
                  <c:v>心病一科</c:v>
                </c:pt>
                <c:pt idx="26">
                  <c:v>肝病科</c:v>
                </c:pt>
                <c:pt idx="27">
                  <c:v>儿科</c:v>
                </c:pt>
                <c:pt idx="28">
                  <c:v>泌尿外科</c:v>
                </c:pt>
                <c:pt idx="29">
                  <c:v>产科</c:v>
                </c:pt>
                <c:pt idx="30">
                  <c:v>重症医学科</c:v>
                </c:pt>
                <c:pt idx="31">
                  <c:v>脑病二科</c:v>
                </c:pt>
                <c:pt idx="32">
                  <c:v>妇科</c:v>
                </c:pt>
                <c:pt idx="33">
                  <c:v>乳腺甲状腺外科</c:v>
                </c:pt>
                <c:pt idx="34">
                  <c:v>骨科</c:v>
                </c:pt>
                <c:pt idx="35">
                  <c:v>关节骨科</c:v>
                </c:pt>
                <c:pt idx="36">
                  <c:v>内分泌科</c:v>
                </c:pt>
                <c:pt idx="37">
                  <c:v>脊柱骨科</c:v>
                </c:pt>
                <c:pt idx="38">
                  <c:v>东区重症医学科</c:v>
                </c:pt>
                <c:pt idx="39">
                  <c:v>心病四科</c:v>
                </c:pt>
                <c:pt idx="40">
                  <c:v>眼科</c:v>
                </c:pt>
                <c:pt idx="41">
                  <c:v>脑病一科</c:v>
                </c:pt>
                <c:pt idx="42">
                  <c:v>身心医学科</c:v>
                </c:pt>
                <c:pt idx="43">
                  <c:v>显微骨科</c:v>
                </c:pt>
                <c:pt idx="44">
                  <c:v>妇科妇二科合并</c:v>
                </c:pt>
                <c:pt idx="45">
                  <c:v>西区重症医学科</c:v>
                </c:pt>
                <c:pt idx="46">
                  <c:v>耳鼻喉科</c:v>
                </c:pt>
                <c:pt idx="47">
                  <c:v>推拿科</c:v>
                </c:pt>
                <c:pt idx="48">
                  <c:v>中医经典科</c:v>
                </c:pt>
                <c:pt idx="49">
                  <c:v>肿瘤内科</c:v>
                </c:pt>
                <c:pt idx="50">
                  <c:v>老年医学科</c:v>
                </c:pt>
                <c:pt idx="51">
                  <c:v>心血管内科</c:v>
                </c:pt>
                <c:pt idx="52">
                  <c:v>针灸科</c:v>
                </c:pt>
                <c:pt idx="53">
                  <c:v>男科</c:v>
                </c:pt>
                <c:pt idx="54">
                  <c:v>微创骨科</c:v>
                </c:pt>
                <c:pt idx="55">
                  <c:v>治未病中心</c:v>
                </c:pt>
                <c:pt idx="56">
                  <c:v>肾病科</c:v>
                </c:pt>
                <c:pt idx="57">
                  <c:v>皮肤科</c:v>
                </c:pt>
                <c:pt idx="58">
                  <c:v>周围血管科</c:v>
                </c:pt>
                <c:pt idx="59">
                  <c:v>中医外治中心</c:v>
                </c:pt>
                <c:pt idx="60">
                  <c:v>美容皮肤科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96.41102694346016</c:v>
                </c:pt>
                <c:pt idx="2">
                  <c:v>94.31673560353151</c:v>
                </c:pt>
                <c:pt idx="3">
                  <c:v>92.41123456002437</c:v>
                </c:pt>
                <c:pt idx="4">
                  <c:v>90.55209483621255</c:v>
                </c:pt>
                <c:pt idx="5">
                  <c:v>89.90824624921758</c:v>
                </c:pt>
                <c:pt idx="6">
                  <c:v>88.25376662569997</c:v>
                </c:pt>
                <c:pt idx="7">
                  <c:v>83.96264009696873</c:v>
                </c:pt>
                <c:pt idx="8">
                  <c:v>82.40243096802041</c:v>
                </c:pt>
                <c:pt idx="9">
                  <c:v>80.15318447617496</c:v>
                </c:pt>
                <c:pt idx="10">
                  <c:v>78.55628862121564</c:v>
                </c:pt>
                <c:pt idx="11">
                  <c:v>76.40361470345275</c:v>
                </c:pt>
                <c:pt idx="12">
                  <c:v>73.24834047548559</c:v>
                </c:pt>
                <c:pt idx="13">
                  <c:v>71.66996331870568</c:v>
                </c:pt>
                <c:pt idx="14">
                  <c:v>70.57724108976542</c:v>
                </c:pt>
                <c:pt idx="15">
                  <c:v>70.21647376839091</c:v>
                </c:pt>
                <c:pt idx="16">
                  <c:v>69.48719321227559</c:v>
                </c:pt>
                <c:pt idx="17">
                  <c:v>68.79486510624973</c:v>
                </c:pt>
                <c:pt idx="18">
                  <c:v>68.17034917998329</c:v>
                </c:pt>
                <c:pt idx="19">
                  <c:v>66.71570558498975</c:v>
                </c:pt>
                <c:pt idx="20">
                  <c:v>66.3021846922519</c:v>
                </c:pt>
                <c:pt idx="21">
                  <c:v>66.10596129968694</c:v>
                </c:pt>
                <c:pt idx="22">
                  <c:v>65.12564149911938</c:v>
                </c:pt>
                <c:pt idx="23">
                  <c:v>64.4191546590319</c:v>
                </c:pt>
                <c:pt idx="24">
                  <c:v>61.36741230299618</c:v>
                </c:pt>
                <c:pt idx="25">
                  <c:v>58.128233510005074</c:v>
                </c:pt>
                <c:pt idx="26">
                  <c:v>49.17268424411351</c:v>
                </c:pt>
                <c:pt idx="27">
                  <c:v>48.527106799018355</c:v>
                </c:pt>
                <c:pt idx="28">
                  <c:v>48.01043790270318</c:v>
                </c:pt>
                <c:pt idx="29">
                  <c:v>46.64520055968883</c:v>
                </c:pt>
                <c:pt idx="30">
                  <c:v>46.16182597667</c:v>
                </c:pt>
                <c:pt idx="31">
                  <c:v>45.635865838287906</c:v>
                </c:pt>
                <c:pt idx="32">
                  <c:v>40.2469580838425</c:v>
                </c:pt>
                <c:pt idx="33">
                  <c:v>36.8451700338435</c:v>
                </c:pt>
                <c:pt idx="34">
                  <c:v>36.59559981776905</c:v>
                </c:pt>
                <c:pt idx="35">
                  <c:v>34.198233869902154</c:v>
                </c:pt>
                <c:pt idx="36">
                  <c:v>33.253951325159285</c:v>
                </c:pt>
                <c:pt idx="37">
                  <c:v>32.82283399293752</c:v>
                </c:pt>
                <c:pt idx="38">
                  <c:v>32.02363541107639</c:v>
                </c:pt>
                <c:pt idx="39">
                  <c:v>31.335337395479527</c:v>
                </c:pt>
                <c:pt idx="40">
                  <c:v>30.565434686688082</c:v>
                </c:pt>
                <c:pt idx="41">
                  <c:v>30.211625468435162</c:v>
                </c:pt>
                <c:pt idx="42">
                  <c:v>29.641115781910703</c:v>
                </c:pt>
                <c:pt idx="43">
                  <c:v>27.22253338349169</c:v>
                </c:pt>
                <c:pt idx="44">
                  <c:v>26.896581439750264</c:v>
                </c:pt>
                <c:pt idx="45">
                  <c:v>25.076081109621246</c:v>
                </c:pt>
                <c:pt idx="46">
                  <c:v>23.35113438783491</c:v>
                </c:pt>
                <c:pt idx="47">
                  <c:v>22.917971773260266</c:v>
                </c:pt>
                <c:pt idx="48">
                  <c:v>22.91309959603826</c:v>
                </c:pt>
                <c:pt idx="49">
                  <c:v>22.105233161524126</c:v>
                </c:pt>
                <c:pt idx="50">
                  <c:v>21.109678794304898</c:v>
                </c:pt>
                <c:pt idx="51">
                  <c:v>20.366495939763514</c:v>
                </c:pt>
                <c:pt idx="52">
                  <c:v>18.80923699686265</c:v>
                </c:pt>
                <c:pt idx="53">
                  <c:v>15.396235100084409</c:v>
                </c:pt>
                <c:pt idx="54">
                  <c:v>14.148866553365712</c:v>
                </c:pt>
                <c:pt idx="55">
                  <c:v>13.81877437251393</c:v>
                </c:pt>
                <c:pt idx="56">
                  <c:v>13.06684040449697</c:v>
                </c:pt>
                <c:pt idx="57">
                  <c:v>12.613107961544221</c:v>
                </c:pt>
                <c:pt idx="58">
                  <c:v>11.036894642764691</c:v>
                </c:pt>
                <c:pt idx="59">
                  <c:v>4.814428965086347</c:v>
                </c:pt>
                <c:pt idx="60">
                  <c:v>2.021351952965311</c:v>
                </c:pt>
                <c:pt idx="61">
                  <c:v>1.5310531921682187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男科</c:v>
                </c:pt>
                <c:pt idx="2">
                  <c:v>治未病中心</c:v>
                </c:pt>
                <c:pt idx="3">
                  <c:v>普通外科</c:v>
                </c:pt>
                <c:pt idx="4">
                  <c:v>呼吸内科</c:v>
                </c:pt>
                <c:pt idx="5">
                  <c:v>乳腺甲状腺外科</c:v>
                </c:pt>
                <c:pt idx="6">
                  <c:v>消化内科</c:v>
                </c:pt>
                <c:pt idx="7">
                  <c:v>妇二科</c:v>
                </c:pt>
                <c:pt idx="8">
                  <c:v>儿科</c:v>
                </c:pt>
                <c:pt idx="9">
                  <c:v>泌尿外科</c:v>
                </c:pt>
                <c:pt idx="10">
                  <c:v>美容皮肤科</c:v>
                </c:pt>
                <c:pt idx="11">
                  <c:v>运动损伤骨科</c:v>
                </c:pt>
                <c:pt idx="12">
                  <c:v>心病三科</c:v>
                </c:pt>
                <c:pt idx="13">
                  <c:v>肛肠科</c:v>
                </c:pt>
                <c:pt idx="14">
                  <c:v>耳鼻喉科</c:v>
                </c:pt>
                <c:pt idx="15">
                  <c:v>肝胆外科</c:v>
                </c:pt>
                <c:pt idx="16">
                  <c:v>针灸科</c:v>
                </c:pt>
                <c:pt idx="17">
                  <c:v>心病一科</c:v>
                </c:pt>
                <c:pt idx="18">
                  <c:v>东区肾病科</c:v>
                </c:pt>
                <c:pt idx="19">
                  <c:v>骨科</c:v>
                </c:pt>
                <c:pt idx="20">
                  <c:v>脑病二科</c:v>
                </c:pt>
                <c:pt idx="21">
                  <c:v>关节骨科</c:v>
                </c:pt>
                <c:pt idx="22">
                  <c:v>创伤骨科</c:v>
                </c:pt>
                <c:pt idx="23">
                  <c:v>小儿推拿科</c:v>
                </c:pt>
                <c:pt idx="24">
                  <c:v>中医经典科</c:v>
                </c:pt>
                <c:pt idx="25">
                  <c:v>产科</c:v>
                </c:pt>
                <c:pt idx="26">
                  <c:v>脾胃科消化科合并</c:v>
                </c:pt>
                <c:pt idx="27">
                  <c:v>心病二科</c:v>
                </c:pt>
                <c:pt idx="28">
                  <c:v>心病四科</c:v>
                </c:pt>
                <c:pt idx="29">
                  <c:v>口腔科</c:v>
                </c:pt>
                <c:pt idx="30">
                  <c:v>胸外科</c:v>
                </c:pt>
                <c:pt idx="31">
                  <c:v>眼科</c:v>
                </c:pt>
                <c:pt idx="32">
                  <c:v>脑病一科</c:v>
                </c:pt>
                <c:pt idx="33">
                  <c:v>重症医学科</c:v>
                </c:pt>
                <c:pt idx="34">
                  <c:v>中医外治中心</c:v>
                </c:pt>
                <c:pt idx="35">
                  <c:v>脊柱骨科</c:v>
                </c:pt>
                <c:pt idx="36">
                  <c:v>脑病三科</c:v>
                </c:pt>
                <c:pt idx="37">
                  <c:v>微创骨科</c:v>
                </c:pt>
                <c:pt idx="38">
                  <c:v>肝病科</c:v>
                </c:pt>
                <c:pt idx="39">
                  <c:v>风湿病科</c:v>
                </c:pt>
                <c:pt idx="40">
                  <c:v>脾胃病科</c:v>
                </c:pt>
                <c:pt idx="41">
                  <c:v>周围血管科</c:v>
                </c:pt>
                <c:pt idx="42">
                  <c:v>神经外科</c:v>
                </c:pt>
                <c:pt idx="43">
                  <c:v>综合内科</c:v>
                </c:pt>
                <c:pt idx="44">
                  <c:v>肾脏内科</c:v>
                </c:pt>
                <c:pt idx="45">
                  <c:v>小儿骨科</c:v>
                </c:pt>
                <c:pt idx="46">
                  <c:v>康复科</c:v>
                </c:pt>
                <c:pt idx="47">
                  <c:v>血液科</c:v>
                </c:pt>
                <c:pt idx="48">
                  <c:v>东区重症医学科</c:v>
                </c:pt>
                <c:pt idx="49">
                  <c:v>心血管内科</c:v>
                </c:pt>
                <c:pt idx="50">
                  <c:v>身心医学科</c:v>
                </c:pt>
                <c:pt idx="51">
                  <c:v>显微骨科</c:v>
                </c:pt>
                <c:pt idx="52">
                  <c:v>妇科</c:v>
                </c:pt>
                <c:pt idx="53">
                  <c:v>妇科妇二科合并</c:v>
                </c:pt>
                <c:pt idx="54">
                  <c:v>推拿科</c:v>
                </c:pt>
                <c:pt idx="55">
                  <c:v>肾病科</c:v>
                </c:pt>
                <c:pt idx="56">
                  <c:v>肿瘤内科</c:v>
                </c:pt>
                <c:pt idx="57">
                  <c:v>老年医学科</c:v>
                </c:pt>
                <c:pt idx="58">
                  <c:v>医院</c:v>
                </c:pt>
                <c:pt idx="59">
                  <c:v>西区重症医学科</c:v>
                </c:pt>
                <c:pt idx="60">
                  <c:v>皮肤科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92.38448671324576</c:v>
                </c:pt>
                <c:pt idx="2">
                  <c:v>91.55345541379076</c:v>
                </c:pt>
                <c:pt idx="3">
                  <c:v>91.51831638309444</c:v>
                </c:pt>
                <c:pt idx="4">
                  <c:v>89.52195708505916</c:v>
                </c:pt>
                <c:pt idx="5">
                  <c:v>86.81423409868204</c:v>
                </c:pt>
                <c:pt idx="6">
                  <c:v>85.54653163386787</c:v>
                </c:pt>
                <c:pt idx="7">
                  <c:v>81.71201980239681</c:v>
                </c:pt>
                <c:pt idx="8">
                  <c:v>79.8658190335632</c:v>
                </c:pt>
                <c:pt idx="9">
                  <c:v>79.51083378605034</c:v>
                </c:pt>
                <c:pt idx="10">
                  <c:v>79.28088350491682</c:v>
                </c:pt>
                <c:pt idx="11">
                  <c:v>78.52918569582684</c:v>
                </c:pt>
                <c:pt idx="12">
                  <c:v>76.67559263488758</c:v>
                </c:pt>
                <c:pt idx="13">
                  <c:v>75.78186667285037</c:v>
                </c:pt>
                <c:pt idx="14">
                  <c:v>74.41182054974108</c:v>
                </c:pt>
                <c:pt idx="15">
                  <c:v>73.3900326121316</c:v>
                </c:pt>
                <c:pt idx="16">
                  <c:v>72.51108467491662</c:v>
                </c:pt>
                <c:pt idx="17">
                  <c:v>70.80132923762642</c:v>
                </c:pt>
                <c:pt idx="18">
                  <c:v>70.78890283668837</c:v>
                </c:pt>
                <c:pt idx="19">
                  <c:v>70.16912786055708</c:v>
                </c:pt>
                <c:pt idx="20">
                  <c:v>67.5677218298636</c:v>
                </c:pt>
                <c:pt idx="21">
                  <c:v>66.87119035847039</c:v>
                </c:pt>
                <c:pt idx="22">
                  <c:v>64.26965933880116</c:v>
                </c:pt>
                <c:pt idx="23">
                  <c:v>62.91488369695789</c:v>
                </c:pt>
                <c:pt idx="24">
                  <c:v>61.185058345039636</c:v>
                </c:pt>
                <c:pt idx="25">
                  <c:v>59.33383862267321</c:v>
                </c:pt>
                <c:pt idx="26">
                  <c:v>58.418811272131315</c:v>
                </c:pt>
                <c:pt idx="27">
                  <c:v>57.99829724974053</c:v>
                </c:pt>
                <c:pt idx="28">
                  <c:v>57.37929189858742</c:v>
                </c:pt>
                <c:pt idx="29">
                  <c:v>55.20565187763213</c:v>
                </c:pt>
                <c:pt idx="30">
                  <c:v>54.809609393476514</c:v>
                </c:pt>
                <c:pt idx="31">
                  <c:v>52.11677187227109</c:v>
                </c:pt>
                <c:pt idx="32">
                  <c:v>49.4160997938985</c:v>
                </c:pt>
                <c:pt idx="33">
                  <c:v>47.63279343781934</c:v>
                </c:pt>
                <c:pt idx="34">
                  <c:v>46.053992793222115</c:v>
                </c:pt>
                <c:pt idx="35">
                  <c:v>45.568165014580636</c:v>
                </c:pt>
                <c:pt idx="36">
                  <c:v>44.36367529907713</c:v>
                </c:pt>
                <c:pt idx="37">
                  <c:v>43.5151489767039</c:v>
                </c:pt>
                <c:pt idx="38">
                  <c:v>42.12878052704184</c:v>
                </c:pt>
                <c:pt idx="39">
                  <c:v>41.51185488505774</c:v>
                </c:pt>
                <c:pt idx="40">
                  <c:v>38.65437290478172</c:v>
                </c:pt>
                <c:pt idx="41">
                  <c:v>36.37650917532672</c:v>
                </c:pt>
                <c:pt idx="42">
                  <c:v>35.81312779532476</c:v>
                </c:pt>
                <c:pt idx="43">
                  <c:v>35.62346350218185</c:v>
                </c:pt>
                <c:pt idx="44">
                  <c:v>33.41607922915467</c:v>
                </c:pt>
                <c:pt idx="45">
                  <c:v>32.528375948892155</c:v>
                </c:pt>
                <c:pt idx="46">
                  <c:v>31.020610355245754</c:v>
                </c:pt>
                <c:pt idx="47">
                  <c:v>30.935919070974155</c:v>
                </c:pt>
                <c:pt idx="48">
                  <c:v>30.311739569451174</c:v>
                </c:pt>
                <c:pt idx="49">
                  <c:v>27.026240360820044</c:v>
                </c:pt>
                <c:pt idx="50">
                  <c:v>26.99196971146496</c:v>
                </c:pt>
                <c:pt idx="51">
                  <c:v>22.44008357813872</c:v>
                </c:pt>
                <c:pt idx="52">
                  <c:v>21.591858154246562</c:v>
                </c:pt>
                <c:pt idx="53">
                  <c:v>20.879693147500227</c:v>
                </c:pt>
                <c:pt idx="54">
                  <c:v>19.81326757935216</c:v>
                </c:pt>
                <c:pt idx="55">
                  <c:v>19.372335648672557</c:v>
                </c:pt>
                <c:pt idx="56">
                  <c:v>18.450296085267606</c:v>
                </c:pt>
                <c:pt idx="57">
                  <c:v>11.542948482873053</c:v>
                </c:pt>
                <c:pt idx="58">
                  <c:v>7.4170324225296245</c:v>
                </c:pt>
                <c:pt idx="59">
                  <c:v>7.372948254677293</c:v>
                </c:pt>
                <c:pt idx="60">
                  <c:v>0.4400375757002362</c:v>
                </c:pt>
                <c:pt idx="61">
                  <c:v>0.032776554831293055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小儿推拿科</c:v>
                </c:pt>
                <c:pt idx="2">
                  <c:v>泌尿外科</c:v>
                </c:pt>
                <c:pt idx="3">
                  <c:v>老年医学科</c:v>
                </c:pt>
                <c:pt idx="4">
                  <c:v>心病二科</c:v>
                </c:pt>
                <c:pt idx="5">
                  <c:v>重症医学科</c:v>
                </c:pt>
                <c:pt idx="6">
                  <c:v>肝胆外科</c:v>
                </c:pt>
                <c:pt idx="7">
                  <c:v>内分泌科</c:v>
                </c:pt>
                <c:pt idx="8">
                  <c:v>妇科妇二科合并</c:v>
                </c:pt>
                <c:pt idx="9">
                  <c:v>脾胃病科</c:v>
                </c:pt>
                <c:pt idx="10">
                  <c:v>治未病中心</c:v>
                </c:pt>
                <c:pt idx="11">
                  <c:v>血液科</c:v>
                </c:pt>
                <c:pt idx="12">
                  <c:v>脾胃科消化科合并</c:v>
                </c:pt>
                <c:pt idx="13">
                  <c:v>胸外科</c:v>
                </c:pt>
                <c:pt idx="14">
                  <c:v>综合内科</c:v>
                </c:pt>
                <c:pt idx="15">
                  <c:v>肿瘤内科</c:v>
                </c:pt>
                <c:pt idx="16">
                  <c:v>身心医学科</c:v>
                </c:pt>
                <c:pt idx="17">
                  <c:v>康复科</c:v>
                </c:pt>
                <c:pt idx="18">
                  <c:v>医院</c:v>
                </c:pt>
                <c:pt idx="19">
                  <c:v>美容皮肤科</c:v>
                </c:pt>
                <c:pt idx="20">
                  <c:v>微创骨科</c:v>
                </c:pt>
                <c:pt idx="21">
                  <c:v>普通外科</c:v>
                </c:pt>
                <c:pt idx="22">
                  <c:v>心病一科</c:v>
                </c:pt>
                <c:pt idx="23">
                  <c:v>妇二科</c:v>
                </c:pt>
                <c:pt idx="24">
                  <c:v>口腔科</c:v>
                </c:pt>
                <c:pt idx="25">
                  <c:v>小儿骨科</c:v>
                </c:pt>
                <c:pt idx="26">
                  <c:v>神经内科</c:v>
                </c:pt>
                <c:pt idx="27">
                  <c:v>心病三科</c:v>
                </c:pt>
                <c:pt idx="28">
                  <c:v>儿科</c:v>
                </c:pt>
                <c:pt idx="29">
                  <c:v>东区重症医学科</c:v>
                </c:pt>
                <c:pt idx="30">
                  <c:v>妇科</c:v>
                </c:pt>
                <c:pt idx="31">
                  <c:v>耳鼻喉科</c:v>
                </c:pt>
                <c:pt idx="32">
                  <c:v>消化内科</c:v>
                </c:pt>
                <c:pt idx="33">
                  <c:v>肝病科</c:v>
                </c:pt>
                <c:pt idx="34">
                  <c:v>关节骨科</c:v>
                </c:pt>
                <c:pt idx="35">
                  <c:v>显微骨科</c:v>
                </c:pt>
                <c:pt idx="36">
                  <c:v>中医外治中心</c:v>
                </c:pt>
                <c:pt idx="37">
                  <c:v>推拿科</c:v>
                </c:pt>
                <c:pt idx="38">
                  <c:v>男科</c:v>
                </c:pt>
                <c:pt idx="39">
                  <c:v>周围血管科</c:v>
                </c:pt>
                <c:pt idx="40">
                  <c:v>中医经典科</c:v>
                </c:pt>
                <c:pt idx="41">
                  <c:v>乳腺甲状腺外科</c:v>
                </c:pt>
                <c:pt idx="42">
                  <c:v>神经外科</c:v>
                </c:pt>
                <c:pt idx="43">
                  <c:v>眼科</c:v>
                </c:pt>
                <c:pt idx="44">
                  <c:v>创伤骨科</c:v>
                </c:pt>
                <c:pt idx="45">
                  <c:v>骨科</c:v>
                </c:pt>
                <c:pt idx="46">
                  <c:v>运动损伤骨科</c:v>
                </c:pt>
                <c:pt idx="47">
                  <c:v>皮肤科</c:v>
                </c:pt>
                <c:pt idx="48">
                  <c:v>脑病三科</c:v>
                </c:pt>
                <c:pt idx="49">
                  <c:v>针灸科</c:v>
                </c:pt>
                <c:pt idx="50">
                  <c:v>风湿病科</c:v>
                </c:pt>
                <c:pt idx="51">
                  <c:v>肾脏内科</c:v>
                </c:pt>
                <c:pt idx="52">
                  <c:v>心血管内科</c:v>
                </c:pt>
                <c:pt idx="53">
                  <c:v>脑病二科</c:v>
                </c:pt>
                <c:pt idx="54">
                  <c:v>肛肠科</c:v>
                </c:pt>
                <c:pt idx="55">
                  <c:v>脑病一科</c:v>
                </c:pt>
                <c:pt idx="56">
                  <c:v>脊柱骨科</c:v>
                </c:pt>
                <c:pt idx="57">
                  <c:v>肾病科</c:v>
                </c:pt>
                <c:pt idx="58">
                  <c:v>呼吸内科</c:v>
                </c:pt>
                <c:pt idx="59">
                  <c:v>产科</c:v>
                </c:pt>
                <c:pt idx="60">
                  <c:v>西区重症医学科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96.16701922587553</c:v>
                </c:pt>
                <c:pt idx="2">
                  <c:v>96.01902103738774</c:v>
                </c:pt>
                <c:pt idx="3">
                  <c:v>93.9583157408853</c:v>
                </c:pt>
                <c:pt idx="4">
                  <c:v>92.99288681453808</c:v>
                </c:pt>
                <c:pt idx="5">
                  <c:v>92.05236953129099</c:v>
                </c:pt>
                <c:pt idx="6">
                  <c:v>90.8051244444289</c:v>
                </c:pt>
                <c:pt idx="7">
                  <c:v>90.32007457146955</c:v>
                </c:pt>
                <c:pt idx="8">
                  <c:v>89.10717417753631</c:v>
                </c:pt>
                <c:pt idx="9">
                  <c:v>87.20370360660361</c:v>
                </c:pt>
                <c:pt idx="10">
                  <c:v>86.03482332386557</c:v>
                </c:pt>
                <c:pt idx="11">
                  <c:v>84.52945406404926</c:v>
                </c:pt>
                <c:pt idx="12">
                  <c:v>83.64364668866008</c:v>
                </c:pt>
                <c:pt idx="13">
                  <c:v>82.3868419272153</c:v>
                </c:pt>
                <c:pt idx="14">
                  <c:v>81.1535332049004</c:v>
                </c:pt>
                <c:pt idx="15">
                  <c:v>80.64014778943861</c:v>
                </c:pt>
                <c:pt idx="16">
                  <c:v>80.60976741277177</c:v>
                </c:pt>
                <c:pt idx="17">
                  <c:v>76.39064818371202</c:v>
                </c:pt>
                <c:pt idx="18">
                  <c:v>74.49025134383571</c:v>
                </c:pt>
                <c:pt idx="19">
                  <c:v>72.51459737597857</c:v>
                </c:pt>
                <c:pt idx="20">
                  <c:v>72.32923986840302</c:v>
                </c:pt>
                <c:pt idx="21">
                  <c:v>71.24019464978149</c:v>
                </c:pt>
                <c:pt idx="22">
                  <c:v>71.04176382767375</c:v>
                </c:pt>
                <c:pt idx="23">
                  <c:v>68.77847868076907</c:v>
                </c:pt>
                <c:pt idx="24">
                  <c:v>65.51632049256055</c:v>
                </c:pt>
                <c:pt idx="25">
                  <c:v>61.611910226902026</c:v>
                </c:pt>
                <c:pt idx="26">
                  <c:v>61.16399828580275</c:v>
                </c:pt>
                <c:pt idx="27">
                  <c:v>61.122113558138544</c:v>
                </c:pt>
                <c:pt idx="28">
                  <c:v>60.34281942723214</c:v>
                </c:pt>
                <c:pt idx="29">
                  <c:v>59.26272030277957</c:v>
                </c:pt>
                <c:pt idx="30">
                  <c:v>56.518463960676634</c:v>
                </c:pt>
                <c:pt idx="31">
                  <c:v>56.163847176001916</c:v>
                </c:pt>
                <c:pt idx="32">
                  <c:v>55.35615887084375</c:v>
                </c:pt>
                <c:pt idx="33">
                  <c:v>54.40749931562179</c:v>
                </c:pt>
                <c:pt idx="34">
                  <c:v>54.19034611889133</c:v>
                </c:pt>
                <c:pt idx="35">
                  <c:v>53.44799352069797</c:v>
                </c:pt>
                <c:pt idx="36">
                  <c:v>51.34885721361759</c:v>
                </c:pt>
                <c:pt idx="37">
                  <c:v>41.4159923207476</c:v>
                </c:pt>
                <c:pt idx="38">
                  <c:v>35.82809868412027</c:v>
                </c:pt>
                <c:pt idx="39">
                  <c:v>35.2431287889452</c:v>
                </c:pt>
                <c:pt idx="40">
                  <c:v>35.19104540590705</c:v>
                </c:pt>
                <c:pt idx="41">
                  <c:v>34.95273831423707</c:v>
                </c:pt>
                <c:pt idx="42">
                  <c:v>33.69281656695586</c:v>
                </c:pt>
                <c:pt idx="43">
                  <c:v>32.240481704351986</c:v>
                </c:pt>
                <c:pt idx="44">
                  <c:v>31.398598561319215</c:v>
                </c:pt>
                <c:pt idx="45">
                  <c:v>28.34035553936876</c:v>
                </c:pt>
                <c:pt idx="46">
                  <c:v>27.901067006486823</c:v>
                </c:pt>
                <c:pt idx="47">
                  <c:v>20.85537452159172</c:v>
                </c:pt>
                <c:pt idx="48">
                  <c:v>20.024123373500437</c:v>
                </c:pt>
                <c:pt idx="49">
                  <c:v>17.05791608191687</c:v>
                </c:pt>
                <c:pt idx="50">
                  <c:v>16.718799514442352</c:v>
                </c:pt>
                <c:pt idx="51">
                  <c:v>16.49723498276019</c:v>
                </c:pt>
                <c:pt idx="52">
                  <c:v>16.153902383802542</c:v>
                </c:pt>
                <c:pt idx="53">
                  <c:v>11.30050368500377</c:v>
                </c:pt>
                <c:pt idx="54">
                  <c:v>10.090450406205465</c:v>
                </c:pt>
                <c:pt idx="55">
                  <c:v>9.609955683120642</c:v>
                </c:pt>
                <c:pt idx="56">
                  <c:v>8.905191382454824</c:v>
                </c:pt>
                <c:pt idx="57">
                  <c:v>5.977880188420337</c:v>
                </c:pt>
                <c:pt idx="58">
                  <c:v>4.381595985953091</c:v>
                </c:pt>
                <c:pt idx="59">
                  <c:v>4.119005634436612</c:v>
                </c:pt>
                <c:pt idx="60">
                  <c:v>3.1706511230755074</c:v>
                </c:pt>
                <c:pt idx="61">
                  <c:v>1.447863902080204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男科</c:v>
                </c:pt>
                <c:pt idx="2">
                  <c:v>小儿骨科</c:v>
                </c:pt>
                <c:pt idx="3">
                  <c:v>内分泌科</c:v>
                </c:pt>
                <c:pt idx="4">
                  <c:v>创伤骨科</c:v>
                </c:pt>
                <c:pt idx="5">
                  <c:v>普通外科</c:v>
                </c:pt>
                <c:pt idx="6">
                  <c:v>口腔科</c:v>
                </c:pt>
                <c:pt idx="7">
                  <c:v>风湿病科</c:v>
                </c:pt>
                <c:pt idx="8">
                  <c:v>肝胆外科</c:v>
                </c:pt>
                <c:pt idx="9">
                  <c:v>脊柱骨科</c:v>
                </c:pt>
                <c:pt idx="10">
                  <c:v>肾脏内科</c:v>
                </c:pt>
                <c:pt idx="11">
                  <c:v>美容皮肤科</c:v>
                </c:pt>
                <c:pt idx="12">
                  <c:v>医院</c:v>
                </c:pt>
                <c:pt idx="13">
                  <c:v>脾胃科消化科合并</c:v>
                </c:pt>
                <c:pt idx="14">
                  <c:v>神经外科</c:v>
                </c:pt>
                <c:pt idx="15">
                  <c:v>西区重症医学科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东区肾病科</c:v>
                </c:pt>
                <c:pt idx="19">
                  <c:v>心病二科</c:v>
                </c:pt>
                <c:pt idx="20">
                  <c:v>产科</c:v>
                </c:pt>
                <c:pt idx="21">
                  <c:v>重症医学科</c:v>
                </c:pt>
                <c:pt idx="22">
                  <c:v>血液科</c:v>
                </c:pt>
                <c:pt idx="23">
                  <c:v>心血管内科</c:v>
                </c:pt>
                <c:pt idx="24">
                  <c:v>东区重症医学科</c:v>
                </c:pt>
                <c:pt idx="25">
                  <c:v>泌尿外科</c:v>
                </c:pt>
                <c:pt idx="26">
                  <c:v>肛肠科</c:v>
                </c:pt>
                <c:pt idx="27">
                  <c:v>妇二科</c:v>
                </c:pt>
                <c:pt idx="28">
                  <c:v>康复科</c:v>
                </c:pt>
                <c:pt idx="29">
                  <c:v>脑病二科</c:v>
                </c:pt>
                <c:pt idx="30">
                  <c:v>肿瘤内科</c:v>
                </c:pt>
                <c:pt idx="31">
                  <c:v>老年医学科</c:v>
                </c:pt>
                <c:pt idx="32">
                  <c:v>肾病科</c:v>
                </c:pt>
                <c:pt idx="33">
                  <c:v>骨科</c:v>
                </c:pt>
                <c:pt idx="34">
                  <c:v>肝病科</c:v>
                </c:pt>
                <c:pt idx="35">
                  <c:v>周围血管科</c:v>
                </c:pt>
                <c:pt idx="36">
                  <c:v>综合内科</c:v>
                </c:pt>
                <c:pt idx="37">
                  <c:v>儿科</c:v>
                </c:pt>
                <c:pt idx="38">
                  <c:v>显微骨科</c:v>
                </c:pt>
                <c:pt idx="39">
                  <c:v>皮肤科</c:v>
                </c:pt>
                <c:pt idx="40">
                  <c:v>中医外治中心</c:v>
                </c:pt>
                <c:pt idx="41">
                  <c:v>小儿推拿科</c:v>
                </c:pt>
                <c:pt idx="42">
                  <c:v>呼吸内科</c:v>
                </c:pt>
                <c:pt idx="43">
                  <c:v>妇科妇二科合并</c:v>
                </c:pt>
                <c:pt idx="44">
                  <c:v>胸外科</c:v>
                </c:pt>
                <c:pt idx="45">
                  <c:v>心病三科</c:v>
                </c:pt>
                <c:pt idx="46">
                  <c:v>运动损伤骨科</c:v>
                </c:pt>
                <c:pt idx="47">
                  <c:v>脑病三科</c:v>
                </c:pt>
                <c:pt idx="48">
                  <c:v>心病一科</c:v>
                </c:pt>
                <c:pt idx="49">
                  <c:v>微创骨科</c:v>
                </c:pt>
                <c:pt idx="50">
                  <c:v>身心医学科</c:v>
                </c:pt>
                <c:pt idx="51">
                  <c:v>耳鼻喉科</c:v>
                </c:pt>
                <c:pt idx="52">
                  <c:v>妇科</c:v>
                </c:pt>
                <c:pt idx="53">
                  <c:v>针灸科</c:v>
                </c:pt>
                <c:pt idx="54">
                  <c:v>乳腺甲状腺外科</c:v>
                </c:pt>
                <c:pt idx="55">
                  <c:v>推拿科</c:v>
                </c:pt>
                <c:pt idx="56">
                  <c:v>脑病一科</c:v>
                </c:pt>
                <c:pt idx="57">
                  <c:v>脾胃病科</c:v>
                </c:pt>
                <c:pt idx="58">
                  <c:v>消化内科</c:v>
                </c:pt>
                <c:pt idx="59">
                  <c:v>中医经典科</c:v>
                </c:pt>
                <c:pt idx="60">
                  <c:v>心病四科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99.33649776869704</c:v>
                </c:pt>
                <c:pt idx="2">
                  <c:v>96.64252468754032</c:v>
                </c:pt>
                <c:pt idx="3">
                  <c:v>94.80752511838865</c:v>
                </c:pt>
                <c:pt idx="4">
                  <c:v>94.29743821233296</c:v>
                </c:pt>
                <c:pt idx="5">
                  <c:v>88.84477104048347</c:v>
                </c:pt>
                <c:pt idx="6">
                  <c:v>88.48222852550782</c:v>
                </c:pt>
                <c:pt idx="7">
                  <c:v>86.58646506946975</c:v>
                </c:pt>
                <c:pt idx="8">
                  <c:v>85.29611836156488</c:v>
                </c:pt>
                <c:pt idx="9">
                  <c:v>82.33429374468429</c:v>
                </c:pt>
                <c:pt idx="10">
                  <c:v>78.40794232908992</c:v>
                </c:pt>
                <c:pt idx="11">
                  <c:v>77.38474481362698</c:v>
                </c:pt>
                <c:pt idx="12">
                  <c:v>76.67918714879984</c:v>
                </c:pt>
                <c:pt idx="13">
                  <c:v>76.20547606378558</c:v>
                </c:pt>
                <c:pt idx="14">
                  <c:v>75.67193482050989</c:v>
                </c:pt>
                <c:pt idx="15">
                  <c:v>74.79174794775867</c:v>
                </c:pt>
                <c:pt idx="16">
                  <c:v>74.47601601600881</c:v>
                </c:pt>
                <c:pt idx="17">
                  <c:v>72.91967661083886</c:v>
                </c:pt>
                <c:pt idx="18">
                  <c:v>70.80129375012136</c:v>
                </c:pt>
                <c:pt idx="19">
                  <c:v>69.53283208134404</c:v>
                </c:pt>
                <c:pt idx="20">
                  <c:v>67.21918191507909</c:v>
                </c:pt>
                <c:pt idx="21">
                  <c:v>66.62982807948454</c:v>
                </c:pt>
                <c:pt idx="22">
                  <c:v>65.18173909304004</c:v>
                </c:pt>
                <c:pt idx="23">
                  <c:v>64.24606812428509</c:v>
                </c:pt>
                <c:pt idx="24">
                  <c:v>61.688935264128666</c:v>
                </c:pt>
                <c:pt idx="25">
                  <c:v>59.54291680893413</c:v>
                </c:pt>
                <c:pt idx="26">
                  <c:v>58.980699067649496</c:v>
                </c:pt>
                <c:pt idx="27">
                  <c:v>57.41200914036777</c:v>
                </c:pt>
                <c:pt idx="28">
                  <c:v>54.86928343212739</c:v>
                </c:pt>
                <c:pt idx="29">
                  <c:v>52.70394720025453</c:v>
                </c:pt>
                <c:pt idx="30">
                  <c:v>48.594042208837294</c:v>
                </c:pt>
                <c:pt idx="31">
                  <c:v>47.52893336572057</c:v>
                </c:pt>
                <c:pt idx="32">
                  <c:v>47.44676349059122</c:v>
                </c:pt>
                <c:pt idx="33">
                  <c:v>44.38352663100411</c:v>
                </c:pt>
                <c:pt idx="34">
                  <c:v>43.785317275765</c:v>
                </c:pt>
                <c:pt idx="35">
                  <c:v>43.676204208352026</c:v>
                </c:pt>
                <c:pt idx="36">
                  <c:v>43.47319213005305</c:v>
                </c:pt>
                <c:pt idx="37">
                  <c:v>37.53836385505376</c:v>
                </c:pt>
                <c:pt idx="38">
                  <c:v>37.11586471196673</c:v>
                </c:pt>
                <c:pt idx="39">
                  <c:v>36.03179778429666</c:v>
                </c:pt>
                <c:pt idx="40">
                  <c:v>34.822105314911326</c:v>
                </c:pt>
                <c:pt idx="41">
                  <c:v>31.244791124468207</c:v>
                </c:pt>
                <c:pt idx="42">
                  <c:v>30.920767914708883</c:v>
                </c:pt>
                <c:pt idx="43">
                  <c:v>29.128380463431668</c:v>
                </c:pt>
                <c:pt idx="44">
                  <c:v>27.933391901132733</c:v>
                </c:pt>
                <c:pt idx="45">
                  <c:v>26.37383317728035</c:v>
                </c:pt>
                <c:pt idx="46">
                  <c:v>24.695762323307836</c:v>
                </c:pt>
                <c:pt idx="47">
                  <c:v>23.452194557077117</c:v>
                </c:pt>
                <c:pt idx="48">
                  <c:v>23.388824332589042</c:v>
                </c:pt>
                <c:pt idx="49">
                  <c:v>22.70852156309129</c:v>
                </c:pt>
                <c:pt idx="50">
                  <c:v>17.903136823150277</c:v>
                </c:pt>
                <c:pt idx="51">
                  <c:v>16.484535311751138</c:v>
                </c:pt>
                <c:pt idx="52">
                  <c:v>15.99921274770606</c:v>
                </c:pt>
                <c:pt idx="53">
                  <c:v>15.543039149378268</c:v>
                </c:pt>
                <c:pt idx="54">
                  <c:v>13.637419460418855</c:v>
                </c:pt>
                <c:pt idx="55">
                  <c:v>11.108506589068856</c:v>
                </c:pt>
                <c:pt idx="56">
                  <c:v>9.841824556361555</c:v>
                </c:pt>
                <c:pt idx="57">
                  <c:v>8.672579147676519</c:v>
                </c:pt>
                <c:pt idx="58">
                  <c:v>7.328759400033902</c:v>
                </c:pt>
                <c:pt idx="59">
                  <c:v>3.544806196166994</c:v>
                </c:pt>
                <c:pt idx="60">
                  <c:v>1.7645374894848853</c:v>
                </c:pt>
                <c:pt idx="61">
                  <c:v>1.0334699442437811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心病三科</c:v>
                </c:pt>
                <c:pt idx="2">
                  <c:v>肾病科</c:v>
                </c:pt>
                <c:pt idx="3">
                  <c:v>心病四科</c:v>
                </c:pt>
                <c:pt idx="4">
                  <c:v>口腔科</c:v>
                </c:pt>
                <c:pt idx="5">
                  <c:v>综合内科</c:v>
                </c:pt>
                <c:pt idx="6">
                  <c:v>美容皮肤科</c:v>
                </c:pt>
                <c:pt idx="7">
                  <c:v>肾脏内科</c:v>
                </c:pt>
                <c:pt idx="8">
                  <c:v>身心医学科</c:v>
                </c:pt>
                <c:pt idx="9">
                  <c:v>胸外科</c:v>
                </c:pt>
                <c:pt idx="10">
                  <c:v>儿科</c:v>
                </c:pt>
                <c:pt idx="11">
                  <c:v>显微骨科</c:v>
                </c:pt>
                <c:pt idx="12">
                  <c:v>西区重症医学科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妇科</c:v>
                </c:pt>
                <c:pt idx="16">
                  <c:v>东区肾病科</c:v>
                </c:pt>
                <c:pt idx="17">
                  <c:v>风湿病科</c:v>
                </c:pt>
                <c:pt idx="18">
                  <c:v>中医经典科</c:v>
                </c:pt>
                <c:pt idx="19">
                  <c:v>重症医学科</c:v>
                </c:pt>
                <c:pt idx="20">
                  <c:v>关节骨科</c:v>
                </c:pt>
                <c:pt idx="21">
                  <c:v>皮肤科</c:v>
                </c:pt>
                <c:pt idx="22">
                  <c:v>脾胃科消化科合并</c:v>
                </c:pt>
                <c:pt idx="23">
                  <c:v>男科</c:v>
                </c:pt>
                <c:pt idx="24">
                  <c:v>普通外科</c:v>
                </c:pt>
                <c:pt idx="25">
                  <c:v>心病二科</c:v>
                </c:pt>
                <c:pt idx="26">
                  <c:v>小儿推拿科</c:v>
                </c:pt>
                <c:pt idx="27">
                  <c:v>肝病科</c:v>
                </c:pt>
                <c:pt idx="28">
                  <c:v>骨科</c:v>
                </c:pt>
                <c:pt idx="29">
                  <c:v>耳鼻喉科</c:v>
                </c:pt>
                <c:pt idx="30">
                  <c:v>康复科</c:v>
                </c:pt>
                <c:pt idx="31">
                  <c:v>妇二科</c:v>
                </c:pt>
                <c:pt idx="32">
                  <c:v>脑病二科</c:v>
                </c:pt>
                <c:pt idx="33">
                  <c:v>微创骨科</c:v>
                </c:pt>
                <c:pt idx="34">
                  <c:v>医院</c:v>
                </c:pt>
                <c:pt idx="35">
                  <c:v>小儿骨科</c:v>
                </c:pt>
                <c:pt idx="36">
                  <c:v>心病一科</c:v>
                </c:pt>
                <c:pt idx="37">
                  <c:v>心血管内科</c:v>
                </c:pt>
                <c:pt idx="38">
                  <c:v>泌尿外科</c:v>
                </c:pt>
                <c:pt idx="39">
                  <c:v>东区重症医学科</c:v>
                </c:pt>
                <c:pt idx="40">
                  <c:v>乳腺甲状腺外科</c:v>
                </c:pt>
                <c:pt idx="41">
                  <c:v>肿瘤内科</c:v>
                </c:pt>
                <c:pt idx="42">
                  <c:v>内分泌科</c:v>
                </c:pt>
                <c:pt idx="43">
                  <c:v>血液科</c:v>
                </c:pt>
                <c:pt idx="44">
                  <c:v>脑病一科</c:v>
                </c:pt>
                <c:pt idx="45">
                  <c:v>老年医学科</c:v>
                </c:pt>
                <c:pt idx="46">
                  <c:v>脾胃病科</c:v>
                </c:pt>
                <c:pt idx="47">
                  <c:v>周围血管科</c:v>
                </c:pt>
                <c:pt idx="48">
                  <c:v>推拿科</c:v>
                </c:pt>
                <c:pt idx="49">
                  <c:v>治未病中心</c:v>
                </c:pt>
                <c:pt idx="50">
                  <c:v>针灸科</c:v>
                </c:pt>
                <c:pt idx="51">
                  <c:v>妇科妇二科合并</c:v>
                </c:pt>
                <c:pt idx="52">
                  <c:v>肝胆外科</c:v>
                </c:pt>
                <c:pt idx="53">
                  <c:v>呼吸内科</c:v>
                </c:pt>
                <c:pt idx="54">
                  <c:v>眼科</c:v>
                </c:pt>
                <c:pt idx="55">
                  <c:v>消化内科</c:v>
                </c:pt>
                <c:pt idx="56">
                  <c:v>中医外治中心</c:v>
                </c:pt>
                <c:pt idx="57">
                  <c:v>创伤骨科</c:v>
                </c:pt>
                <c:pt idx="58">
                  <c:v>神经内科</c:v>
                </c:pt>
                <c:pt idx="59">
                  <c:v>肛肠科</c:v>
                </c:pt>
                <c:pt idx="60">
                  <c:v>神经外科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95.97334619421021</c:v>
                </c:pt>
                <c:pt idx="2">
                  <c:v>93.79622094402902</c:v>
                </c:pt>
                <c:pt idx="3">
                  <c:v>93.14391931560303</c:v>
                </c:pt>
                <c:pt idx="4">
                  <c:v>93.12801660196699</c:v>
                </c:pt>
                <c:pt idx="5">
                  <c:v>92.8576902848565</c:v>
                </c:pt>
                <c:pt idx="6">
                  <c:v>91.96041213932087</c:v>
                </c:pt>
                <c:pt idx="7">
                  <c:v>91.228142584645</c:v>
                </c:pt>
                <c:pt idx="8">
                  <c:v>90.91680068972006</c:v>
                </c:pt>
                <c:pt idx="9">
                  <c:v>90.72723299992846</c:v>
                </c:pt>
                <c:pt idx="10">
                  <c:v>90.64849613086443</c:v>
                </c:pt>
                <c:pt idx="11">
                  <c:v>89.00252497474992</c:v>
                </c:pt>
                <c:pt idx="12">
                  <c:v>87.95575807871265</c:v>
                </c:pt>
                <c:pt idx="13">
                  <c:v>87.33858605395649</c:v>
                </c:pt>
                <c:pt idx="14">
                  <c:v>85.6388796718401</c:v>
                </c:pt>
                <c:pt idx="15">
                  <c:v>83.40462150318804</c:v>
                </c:pt>
                <c:pt idx="16">
                  <c:v>82.98474706684473</c:v>
                </c:pt>
                <c:pt idx="17">
                  <c:v>82.29561352201569</c:v>
                </c:pt>
                <c:pt idx="18">
                  <c:v>80.6771034075805</c:v>
                </c:pt>
                <c:pt idx="19">
                  <c:v>78.62013777671064</c:v>
                </c:pt>
                <c:pt idx="20">
                  <c:v>76.47185177463074</c:v>
                </c:pt>
                <c:pt idx="21">
                  <c:v>76.28977941875318</c:v>
                </c:pt>
                <c:pt idx="22">
                  <c:v>72.19326447112171</c:v>
                </c:pt>
                <c:pt idx="23">
                  <c:v>66.92142899111685</c:v>
                </c:pt>
                <c:pt idx="24">
                  <c:v>66.60405717444071</c:v>
                </c:pt>
                <c:pt idx="25">
                  <c:v>66.10885240582896</c:v>
                </c:pt>
                <c:pt idx="26">
                  <c:v>66.06327149099567</c:v>
                </c:pt>
                <c:pt idx="27">
                  <c:v>66.00149778271387</c:v>
                </c:pt>
                <c:pt idx="28">
                  <c:v>63.46031907711067</c:v>
                </c:pt>
                <c:pt idx="29">
                  <c:v>62.71891758595351</c:v>
                </c:pt>
                <c:pt idx="30">
                  <c:v>62.21802651413937</c:v>
                </c:pt>
                <c:pt idx="31">
                  <c:v>54.083343084771556</c:v>
                </c:pt>
                <c:pt idx="32">
                  <c:v>53.772529554236215</c:v>
                </c:pt>
                <c:pt idx="33">
                  <c:v>49.04112192464491</c:v>
                </c:pt>
                <c:pt idx="34">
                  <c:v>47.72179668844143</c:v>
                </c:pt>
                <c:pt idx="35">
                  <c:v>46.043172716160576</c:v>
                </c:pt>
                <c:pt idx="36">
                  <c:v>39.44366506903037</c:v>
                </c:pt>
                <c:pt idx="37">
                  <c:v>37.20093208636423</c:v>
                </c:pt>
                <c:pt idx="38">
                  <c:v>36.94568197439227</c:v>
                </c:pt>
                <c:pt idx="39">
                  <c:v>35.66450613237792</c:v>
                </c:pt>
                <c:pt idx="40">
                  <c:v>32.9846156808518</c:v>
                </c:pt>
                <c:pt idx="41">
                  <c:v>32.7899579567227</c:v>
                </c:pt>
                <c:pt idx="42">
                  <c:v>32.62140310426287</c:v>
                </c:pt>
                <c:pt idx="43">
                  <c:v>30.566307434153206</c:v>
                </c:pt>
                <c:pt idx="44">
                  <c:v>30.360861915748316</c:v>
                </c:pt>
                <c:pt idx="45">
                  <c:v>29.32148770266989</c:v>
                </c:pt>
                <c:pt idx="46">
                  <c:v>28.47318888523704</c:v>
                </c:pt>
                <c:pt idx="47">
                  <c:v>27.97764360497306</c:v>
                </c:pt>
                <c:pt idx="48">
                  <c:v>27.743974018064055</c:v>
                </c:pt>
                <c:pt idx="49">
                  <c:v>27.280229308613958</c:v>
                </c:pt>
                <c:pt idx="50">
                  <c:v>27.049116139827657</c:v>
                </c:pt>
                <c:pt idx="51">
                  <c:v>26.902620203375992</c:v>
                </c:pt>
                <c:pt idx="52">
                  <c:v>23.952994255240863</c:v>
                </c:pt>
                <c:pt idx="53">
                  <c:v>22.606054705180576</c:v>
                </c:pt>
                <c:pt idx="54">
                  <c:v>20.369247027668024</c:v>
                </c:pt>
                <c:pt idx="55">
                  <c:v>18.17703932508783</c:v>
                </c:pt>
                <c:pt idx="56">
                  <c:v>18.027909948978692</c:v>
                </c:pt>
                <c:pt idx="57">
                  <c:v>17.9723755303409</c:v>
                </c:pt>
                <c:pt idx="58">
                  <c:v>13.393437382919338</c:v>
                </c:pt>
                <c:pt idx="59">
                  <c:v>4.065065765327969</c:v>
                </c:pt>
                <c:pt idx="60">
                  <c:v>2.857836727474261</c:v>
                </c:pt>
                <c:pt idx="61">
                  <c:v>0.17107666672186994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针灸科</c:v>
                </c:pt>
                <c:pt idx="2">
                  <c:v>心病三科</c:v>
                </c:pt>
                <c:pt idx="3">
                  <c:v>医院</c:v>
                </c:pt>
                <c:pt idx="4">
                  <c:v>脑病二科</c:v>
                </c:pt>
                <c:pt idx="5">
                  <c:v>肝胆外科</c:v>
                </c:pt>
                <c:pt idx="6">
                  <c:v>口腔科</c:v>
                </c:pt>
                <c:pt idx="7">
                  <c:v>心病二科</c:v>
                </c:pt>
                <c:pt idx="8">
                  <c:v>推拿科</c:v>
                </c:pt>
                <c:pt idx="9">
                  <c:v>骨科</c:v>
                </c:pt>
                <c:pt idx="10">
                  <c:v>显微骨科</c:v>
                </c:pt>
                <c:pt idx="11">
                  <c:v>身心医学科</c:v>
                </c:pt>
                <c:pt idx="12">
                  <c:v>重症医学科</c:v>
                </c:pt>
                <c:pt idx="13">
                  <c:v>西区重症医学科</c:v>
                </c:pt>
                <c:pt idx="14">
                  <c:v>心病四科</c:v>
                </c:pt>
                <c:pt idx="15">
                  <c:v>中医经典科</c:v>
                </c:pt>
                <c:pt idx="16">
                  <c:v>儿科</c:v>
                </c:pt>
                <c:pt idx="17">
                  <c:v>血液科</c:v>
                </c:pt>
                <c:pt idx="18">
                  <c:v>小儿推拿科</c:v>
                </c:pt>
                <c:pt idx="19">
                  <c:v>耳鼻喉科</c:v>
                </c:pt>
                <c:pt idx="20">
                  <c:v>脑病一科</c:v>
                </c:pt>
                <c:pt idx="21">
                  <c:v>泌尿外科</c:v>
                </c:pt>
                <c:pt idx="22">
                  <c:v>脾胃科消化科合并</c:v>
                </c:pt>
                <c:pt idx="23">
                  <c:v>脾胃病科</c:v>
                </c:pt>
                <c:pt idx="24">
                  <c:v>微创骨科</c:v>
                </c:pt>
                <c:pt idx="25">
                  <c:v>神经外科</c:v>
                </c:pt>
                <c:pt idx="26">
                  <c:v>心血管内科</c:v>
                </c:pt>
                <c:pt idx="27">
                  <c:v>肿瘤内科</c:v>
                </c:pt>
                <c:pt idx="28">
                  <c:v>皮肤科</c:v>
                </c:pt>
                <c:pt idx="29">
                  <c:v>妇科妇二科合并</c:v>
                </c:pt>
                <c:pt idx="30">
                  <c:v>周围血管科</c:v>
                </c:pt>
                <c:pt idx="31">
                  <c:v>肝病科</c:v>
                </c:pt>
                <c:pt idx="32">
                  <c:v>运动损伤骨科</c:v>
                </c:pt>
                <c:pt idx="33">
                  <c:v>创伤骨科</c:v>
                </c:pt>
                <c:pt idx="34">
                  <c:v>男科</c:v>
                </c:pt>
                <c:pt idx="35">
                  <c:v>肛肠科</c:v>
                </c:pt>
                <c:pt idx="36">
                  <c:v>心病一科</c:v>
                </c:pt>
                <c:pt idx="37">
                  <c:v>关节骨科</c:v>
                </c:pt>
                <c:pt idx="38">
                  <c:v>呼吸内科</c:v>
                </c:pt>
                <c:pt idx="39">
                  <c:v>神经内科</c:v>
                </c:pt>
                <c:pt idx="40">
                  <c:v>康复科</c:v>
                </c:pt>
                <c:pt idx="41">
                  <c:v>肾病科</c:v>
                </c:pt>
                <c:pt idx="42">
                  <c:v>治未病中心</c:v>
                </c:pt>
                <c:pt idx="43">
                  <c:v>东区肾病科</c:v>
                </c:pt>
                <c:pt idx="44">
                  <c:v>脑病三科</c:v>
                </c:pt>
                <c:pt idx="45">
                  <c:v>综合内科</c:v>
                </c:pt>
                <c:pt idx="46">
                  <c:v>产科</c:v>
                </c:pt>
                <c:pt idx="47">
                  <c:v>风湿病科</c:v>
                </c:pt>
                <c:pt idx="48">
                  <c:v>内分泌科</c:v>
                </c:pt>
                <c:pt idx="49">
                  <c:v>东区重症医学科</c:v>
                </c:pt>
                <c:pt idx="50">
                  <c:v>小儿骨科</c:v>
                </c:pt>
                <c:pt idx="51">
                  <c:v>妇二科</c:v>
                </c:pt>
                <c:pt idx="52">
                  <c:v>老年医学科</c:v>
                </c:pt>
                <c:pt idx="53">
                  <c:v>眼科</c:v>
                </c:pt>
                <c:pt idx="54">
                  <c:v>妇科</c:v>
                </c:pt>
                <c:pt idx="55">
                  <c:v>脊柱骨科</c:v>
                </c:pt>
                <c:pt idx="56">
                  <c:v>消化内科</c:v>
                </c:pt>
                <c:pt idx="57">
                  <c:v>中医外治中心</c:v>
                </c:pt>
                <c:pt idx="58">
                  <c:v>美容皮肤科</c:v>
                </c:pt>
                <c:pt idx="59">
                  <c:v>乳腺甲状腺外科</c:v>
                </c:pt>
                <c:pt idx="60">
                  <c:v>肾脏内科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96.2606283475985</c:v>
                </c:pt>
                <c:pt idx="2">
                  <c:v>92.3588314986765</c:v>
                </c:pt>
                <c:pt idx="3">
                  <c:v>91.5512167869315</c:v>
                </c:pt>
                <c:pt idx="4">
                  <c:v>89.72225079761867</c:v>
                </c:pt>
                <c:pt idx="5">
                  <c:v>88.03604334478877</c:v>
                </c:pt>
                <c:pt idx="6">
                  <c:v>83.17484239058545</c:v>
                </c:pt>
                <c:pt idx="7">
                  <c:v>83.02113813207501</c:v>
                </c:pt>
                <c:pt idx="8">
                  <c:v>82.58614344045695</c:v>
                </c:pt>
                <c:pt idx="9">
                  <c:v>76.81963738428436</c:v>
                </c:pt>
                <c:pt idx="10">
                  <c:v>76.11879143797992</c:v>
                </c:pt>
                <c:pt idx="11">
                  <c:v>75.83766566521093</c:v>
                </c:pt>
                <c:pt idx="12">
                  <c:v>73.21008898893547</c:v>
                </c:pt>
                <c:pt idx="13">
                  <c:v>72.31299358304906</c:v>
                </c:pt>
                <c:pt idx="14">
                  <c:v>72.26553772908709</c:v>
                </c:pt>
                <c:pt idx="15">
                  <c:v>69.99420385852018</c:v>
                </c:pt>
                <c:pt idx="16">
                  <c:v>69.93961130325019</c:v>
                </c:pt>
                <c:pt idx="17">
                  <c:v>68.47643675124179</c:v>
                </c:pt>
                <c:pt idx="18">
                  <c:v>68.24866799022213</c:v>
                </c:pt>
                <c:pt idx="19">
                  <c:v>67.41683062768809</c:v>
                </c:pt>
                <c:pt idx="20">
                  <c:v>67.05882320603567</c:v>
                </c:pt>
                <c:pt idx="21">
                  <c:v>65.49494653455625</c:v>
                </c:pt>
                <c:pt idx="22">
                  <c:v>62.579845787313545</c:v>
                </c:pt>
                <c:pt idx="23">
                  <c:v>59.590210445236735</c:v>
                </c:pt>
                <c:pt idx="24">
                  <c:v>59.42552494836229</c:v>
                </c:pt>
                <c:pt idx="25">
                  <c:v>57.44379766275128</c:v>
                </c:pt>
                <c:pt idx="26">
                  <c:v>54.69914764216026</c:v>
                </c:pt>
                <c:pt idx="27">
                  <c:v>54.2557197623798</c:v>
                </c:pt>
                <c:pt idx="28">
                  <c:v>53.72333369481519</c:v>
                </c:pt>
                <c:pt idx="29">
                  <c:v>53.49425130277778</c:v>
                </c:pt>
                <c:pt idx="30">
                  <c:v>53.04800142321344</c:v>
                </c:pt>
                <c:pt idx="31">
                  <c:v>53.00178413198375</c:v>
                </c:pt>
                <c:pt idx="32">
                  <c:v>51.52683578574988</c:v>
                </c:pt>
                <c:pt idx="33">
                  <c:v>47.1114538811283</c:v>
                </c:pt>
                <c:pt idx="34">
                  <c:v>41.349346359654376</c:v>
                </c:pt>
                <c:pt idx="35">
                  <c:v>41.222229757137896</c:v>
                </c:pt>
                <c:pt idx="36">
                  <c:v>41.19791247366243</c:v>
                </c:pt>
                <c:pt idx="37">
                  <c:v>40.22227053619532</c:v>
                </c:pt>
                <c:pt idx="38">
                  <c:v>40.080456301174294</c:v>
                </c:pt>
                <c:pt idx="39">
                  <c:v>37.999651153633884</c:v>
                </c:pt>
                <c:pt idx="40">
                  <c:v>37.036053936050514</c:v>
                </c:pt>
                <c:pt idx="41">
                  <c:v>25.79783883327531</c:v>
                </c:pt>
                <c:pt idx="42">
                  <c:v>25.055505720780392</c:v>
                </c:pt>
                <c:pt idx="43">
                  <c:v>24.499271110368866</c:v>
                </c:pt>
                <c:pt idx="44">
                  <c:v>23.86299017537643</c:v>
                </c:pt>
                <c:pt idx="45">
                  <c:v>22.291852629656713</c:v>
                </c:pt>
                <c:pt idx="46">
                  <c:v>20.95611382442217</c:v>
                </c:pt>
                <c:pt idx="47">
                  <c:v>19.111945596505375</c:v>
                </c:pt>
                <c:pt idx="48">
                  <c:v>17.36720494916595</c:v>
                </c:pt>
                <c:pt idx="49">
                  <c:v>14.359790552542083</c:v>
                </c:pt>
                <c:pt idx="50">
                  <c:v>14.318379551597715</c:v>
                </c:pt>
                <c:pt idx="51">
                  <c:v>13.44218177911287</c:v>
                </c:pt>
                <c:pt idx="52">
                  <c:v>9.281412461451</c:v>
                </c:pt>
                <c:pt idx="53">
                  <c:v>7.320402253881664</c:v>
                </c:pt>
                <c:pt idx="54">
                  <c:v>6.49423848494648</c:v>
                </c:pt>
                <c:pt idx="55">
                  <c:v>4.305364589195437</c:v>
                </c:pt>
                <c:pt idx="56">
                  <c:v>3.945363187253892</c:v>
                </c:pt>
                <c:pt idx="57">
                  <c:v>3.257924707578286</c:v>
                </c:pt>
                <c:pt idx="58">
                  <c:v>1.684523862102738</c:v>
                </c:pt>
                <c:pt idx="59">
                  <c:v>1.1462813641466063</c:v>
                </c:pt>
                <c:pt idx="60">
                  <c:v>0.29921812272519777</c:v>
                </c:pt>
                <c:pt idx="61">
                  <c:v>0.1390742516070187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推拿科</c:v>
                </c:pt>
                <c:pt idx="2">
                  <c:v>运动损伤骨科</c:v>
                </c:pt>
                <c:pt idx="3">
                  <c:v>美容皮肤科</c:v>
                </c:pt>
                <c:pt idx="4">
                  <c:v>血液科</c:v>
                </c:pt>
                <c:pt idx="5">
                  <c:v>耳鼻喉科</c:v>
                </c:pt>
                <c:pt idx="6">
                  <c:v>肝胆外科</c:v>
                </c:pt>
                <c:pt idx="7">
                  <c:v>肿瘤内科</c:v>
                </c:pt>
                <c:pt idx="8">
                  <c:v>妇二科</c:v>
                </c:pt>
                <c:pt idx="9">
                  <c:v>针灸科</c:v>
                </c:pt>
                <c:pt idx="10">
                  <c:v>泌尿外科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妇科妇二科合并</c:v>
                </c:pt>
                <c:pt idx="14">
                  <c:v>皮肤科</c:v>
                </c:pt>
                <c:pt idx="15">
                  <c:v>内分泌科</c:v>
                </c:pt>
                <c:pt idx="16">
                  <c:v>脾胃科消化科合并</c:v>
                </c:pt>
                <c:pt idx="17">
                  <c:v>骨科</c:v>
                </c:pt>
                <c:pt idx="18">
                  <c:v>呼吸内科</c:v>
                </c:pt>
                <c:pt idx="19">
                  <c:v>心病三科</c:v>
                </c:pt>
                <c:pt idx="20">
                  <c:v>心血管内科</c:v>
                </c:pt>
                <c:pt idx="21">
                  <c:v>东区肾病科</c:v>
                </c:pt>
                <c:pt idx="22">
                  <c:v>男科</c:v>
                </c:pt>
                <c:pt idx="23">
                  <c:v>普通外科</c:v>
                </c:pt>
                <c:pt idx="24">
                  <c:v>心病一科</c:v>
                </c:pt>
                <c:pt idx="25">
                  <c:v>口腔科</c:v>
                </c:pt>
                <c:pt idx="26">
                  <c:v>消化内科</c:v>
                </c:pt>
                <c:pt idx="27">
                  <c:v>肛肠科</c:v>
                </c:pt>
                <c:pt idx="28">
                  <c:v>脑病一科</c:v>
                </c:pt>
                <c:pt idx="29">
                  <c:v>身心医学科</c:v>
                </c:pt>
                <c:pt idx="30">
                  <c:v>眼科</c:v>
                </c:pt>
                <c:pt idx="31">
                  <c:v>乳腺甲状腺外科</c:v>
                </c:pt>
                <c:pt idx="32">
                  <c:v>周围血管科</c:v>
                </c:pt>
                <c:pt idx="33">
                  <c:v>风湿病科</c:v>
                </c:pt>
                <c:pt idx="34">
                  <c:v>肾病科</c:v>
                </c:pt>
                <c:pt idx="35">
                  <c:v>胸外科</c:v>
                </c:pt>
                <c:pt idx="36">
                  <c:v>东区重症医学科</c:v>
                </c:pt>
                <c:pt idx="37">
                  <c:v>中医经典科</c:v>
                </c:pt>
                <c:pt idx="38">
                  <c:v>脑病三科</c:v>
                </c:pt>
                <c:pt idx="39">
                  <c:v>心病四科</c:v>
                </c:pt>
                <c:pt idx="40">
                  <c:v>脾胃病科</c:v>
                </c:pt>
                <c:pt idx="41">
                  <c:v>重症医学科</c:v>
                </c:pt>
                <c:pt idx="42">
                  <c:v>综合内科</c:v>
                </c:pt>
                <c:pt idx="43">
                  <c:v>儿科</c:v>
                </c:pt>
                <c:pt idx="44">
                  <c:v>脊柱骨科</c:v>
                </c:pt>
                <c:pt idx="45">
                  <c:v>关节骨科</c:v>
                </c:pt>
                <c:pt idx="46">
                  <c:v>中医外治中心</c:v>
                </c:pt>
                <c:pt idx="47">
                  <c:v>产科</c:v>
                </c:pt>
                <c:pt idx="48">
                  <c:v>肝病科</c:v>
                </c:pt>
                <c:pt idx="49">
                  <c:v>创伤骨科</c:v>
                </c:pt>
                <c:pt idx="50">
                  <c:v>脑病二科</c:v>
                </c:pt>
                <c:pt idx="51">
                  <c:v>微创骨科</c:v>
                </c:pt>
                <c:pt idx="52">
                  <c:v>小儿推拿科</c:v>
                </c:pt>
                <c:pt idx="53">
                  <c:v>神经外科</c:v>
                </c:pt>
                <c:pt idx="54">
                  <c:v>小儿骨科</c:v>
                </c:pt>
                <c:pt idx="55">
                  <c:v>康复科</c:v>
                </c:pt>
                <c:pt idx="56">
                  <c:v>治未病中心</c:v>
                </c:pt>
                <c:pt idx="57">
                  <c:v>心病二科</c:v>
                </c:pt>
                <c:pt idx="58">
                  <c:v>显微骨科</c:v>
                </c:pt>
                <c:pt idx="59">
                  <c:v>肾脏内科</c:v>
                </c:pt>
                <c:pt idx="60">
                  <c:v>西区重症医学科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98.75110485490825</c:v>
                </c:pt>
                <c:pt idx="2">
                  <c:v>96.83931984665402</c:v>
                </c:pt>
                <c:pt idx="3">
                  <c:v>93.75279570133112</c:v>
                </c:pt>
                <c:pt idx="4">
                  <c:v>93.45591343073161</c:v>
                </c:pt>
                <c:pt idx="5">
                  <c:v>89.66627637364655</c:v>
                </c:pt>
                <c:pt idx="6">
                  <c:v>86.85979374794981</c:v>
                </c:pt>
                <c:pt idx="7">
                  <c:v>85.68921874083327</c:v>
                </c:pt>
                <c:pt idx="8">
                  <c:v>84.04124151641916</c:v>
                </c:pt>
                <c:pt idx="9">
                  <c:v>83.34162007769575</c:v>
                </c:pt>
                <c:pt idx="10">
                  <c:v>82.18501821745738</c:v>
                </c:pt>
                <c:pt idx="11">
                  <c:v>77.15291057338929</c:v>
                </c:pt>
                <c:pt idx="12">
                  <c:v>73.7061937480352</c:v>
                </c:pt>
                <c:pt idx="13">
                  <c:v>72.72252750609705</c:v>
                </c:pt>
                <c:pt idx="14">
                  <c:v>72.68631931796874</c:v>
                </c:pt>
                <c:pt idx="15">
                  <c:v>72.58298011115372</c:v>
                </c:pt>
                <c:pt idx="16">
                  <c:v>70.43834491323035</c:v>
                </c:pt>
                <c:pt idx="17">
                  <c:v>69.74139054782616</c:v>
                </c:pt>
                <c:pt idx="18">
                  <c:v>69.57688278798004</c:v>
                </c:pt>
                <c:pt idx="19">
                  <c:v>67.90459273016755</c:v>
                </c:pt>
                <c:pt idx="20">
                  <c:v>67.44253822255384</c:v>
                </c:pt>
                <c:pt idx="21">
                  <c:v>62.61191211271502</c:v>
                </c:pt>
                <c:pt idx="22">
                  <c:v>59.396285318152465</c:v>
                </c:pt>
                <c:pt idx="23">
                  <c:v>58.210491745103575</c:v>
                </c:pt>
                <c:pt idx="24">
                  <c:v>58.02111589995107</c:v>
                </c:pt>
                <c:pt idx="25">
                  <c:v>56.939764819559294</c:v>
                </c:pt>
                <c:pt idx="26">
                  <c:v>56.2856614173247</c:v>
                </c:pt>
                <c:pt idx="27">
                  <c:v>55.24394095700775</c:v>
                </c:pt>
                <c:pt idx="28">
                  <c:v>54.14499870763838</c:v>
                </c:pt>
                <c:pt idx="29">
                  <c:v>54.06415252865753</c:v>
                </c:pt>
                <c:pt idx="30">
                  <c:v>50.246999043926955</c:v>
                </c:pt>
                <c:pt idx="31">
                  <c:v>49.82496657174424</c:v>
                </c:pt>
                <c:pt idx="32">
                  <c:v>49.127159298680326</c:v>
                </c:pt>
                <c:pt idx="33">
                  <c:v>48.599832708602996</c:v>
                </c:pt>
                <c:pt idx="34">
                  <c:v>47.85215970330188</c:v>
                </c:pt>
                <c:pt idx="35">
                  <c:v>47.65759111171799</c:v>
                </c:pt>
                <c:pt idx="36">
                  <c:v>46.930639912920014</c:v>
                </c:pt>
                <c:pt idx="37">
                  <c:v>45.68983609596866</c:v>
                </c:pt>
                <c:pt idx="38">
                  <c:v>43.994534343840705</c:v>
                </c:pt>
                <c:pt idx="39">
                  <c:v>37.75294694727209</c:v>
                </c:pt>
                <c:pt idx="40">
                  <c:v>36.17741097182312</c:v>
                </c:pt>
                <c:pt idx="41">
                  <c:v>33.44607043193437</c:v>
                </c:pt>
                <c:pt idx="42">
                  <c:v>32.327373682135295</c:v>
                </c:pt>
                <c:pt idx="43">
                  <c:v>30.650766255554096</c:v>
                </c:pt>
                <c:pt idx="44">
                  <c:v>28.937949957677755</c:v>
                </c:pt>
                <c:pt idx="45">
                  <c:v>27.84110537349427</c:v>
                </c:pt>
                <c:pt idx="46">
                  <c:v>25.94302031573992</c:v>
                </c:pt>
                <c:pt idx="47">
                  <c:v>25.765116152738866</c:v>
                </c:pt>
                <c:pt idx="48">
                  <c:v>24.800902137040115</c:v>
                </c:pt>
                <c:pt idx="49">
                  <c:v>22.779285017946634</c:v>
                </c:pt>
                <c:pt idx="50">
                  <c:v>22.696905430622905</c:v>
                </c:pt>
                <c:pt idx="51">
                  <c:v>22.251824817652402</c:v>
                </c:pt>
                <c:pt idx="52">
                  <c:v>21.758435884412712</c:v>
                </c:pt>
                <c:pt idx="53">
                  <c:v>20.727928512999608</c:v>
                </c:pt>
                <c:pt idx="54">
                  <c:v>17.224468791660396</c:v>
                </c:pt>
                <c:pt idx="55">
                  <c:v>12.303019159693985</c:v>
                </c:pt>
                <c:pt idx="56">
                  <c:v>12.22412037812719</c:v>
                </c:pt>
                <c:pt idx="57">
                  <c:v>11.893959286339006</c:v>
                </c:pt>
                <c:pt idx="58">
                  <c:v>5.819772910938781</c:v>
                </c:pt>
                <c:pt idx="59">
                  <c:v>5.339403089907324</c:v>
                </c:pt>
                <c:pt idx="60">
                  <c:v>5.1262315004579895</c:v>
                </c:pt>
                <c:pt idx="61">
                  <c:v>0.12792450884715478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乳腺甲状腺外科</c:v>
                </c:pt>
                <c:pt idx="2">
                  <c:v>肝胆外科</c:v>
                </c:pt>
                <c:pt idx="3">
                  <c:v>妇科</c:v>
                </c:pt>
                <c:pt idx="4">
                  <c:v>心病一科</c:v>
                </c:pt>
                <c:pt idx="5">
                  <c:v>呼吸内科</c:v>
                </c:pt>
                <c:pt idx="6">
                  <c:v>小儿骨科</c:v>
                </c:pt>
                <c:pt idx="7">
                  <c:v>产科</c:v>
                </c:pt>
                <c:pt idx="8">
                  <c:v>肝病科</c:v>
                </c:pt>
                <c:pt idx="9">
                  <c:v>男科</c:v>
                </c:pt>
                <c:pt idx="10">
                  <c:v>脑病一科</c:v>
                </c:pt>
                <c:pt idx="11">
                  <c:v>肛肠科</c:v>
                </c:pt>
                <c:pt idx="12">
                  <c:v>微创骨科</c:v>
                </c:pt>
                <c:pt idx="13">
                  <c:v>肾脏内科</c:v>
                </c:pt>
                <c:pt idx="14">
                  <c:v>眼科</c:v>
                </c:pt>
                <c:pt idx="15">
                  <c:v>中医经典科</c:v>
                </c:pt>
                <c:pt idx="16">
                  <c:v>针灸科</c:v>
                </c:pt>
                <c:pt idx="17">
                  <c:v>内分泌科</c:v>
                </c:pt>
                <c:pt idx="18">
                  <c:v>神经外科</c:v>
                </c:pt>
                <c:pt idx="19">
                  <c:v>脑病二科</c:v>
                </c:pt>
                <c:pt idx="20">
                  <c:v>心血管内科</c:v>
                </c:pt>
                <c:pt idx="21">
                  <c:v>血液科</c:v>
                </c:pt>
                <c:pt idx="22">
                  <c:v>肿瘤内科</c:v>
                </c:pt>
                <c:pt idx="23">
                  <c:v>创伤骨科</c:v>
                </c:pt>
                <c:pt idx="24">
                  <c:v>身心医学科</c:v>
                </c:pt>
                <c:pt idx="25">
                  <c:v>骨科</c:v>
                </c:pt>
                <c:pt idx="26">
                  <c:v>医院</c:v>
                </c:pt>
                <c:pt idx="27">
                  <c:v>心病三科</c:v>
                </c:pt>
                <c:pt idx="28">
                  <c:v>显微骨科</c:v>
                </c:pt>
                <c:pt idx="29">
                  <c:v>普通外科</c:v>
                </c:pt>
                <c:pt idx="30">
                  <c:v>脾胃病科</c:v>
                </c:pt>
                <c:pt idx="31">
                  <c:v>东区重症医学科</c:v>
                </c:pt>
                <c:pt idx="32">
                  <c:v>心病四科</c:v>
                </c:pt>
                <c:pt idx="33">
                  <c:v>老年医学科</c:v>
                </c:pt>
                <c:pt idx="34">
                  <c:v>妇科妇二科合并</c:v>
                </c:pt>
                <c:pt idx="35">
                  <c:v>肾病科</c:v>
                </c:pt>
                <c:pt idx="36">
                  <c:v>风湿病科</c:v>
                </c:pt>
                <c:pt idx="37">
                  <c:v>心病二科</c:v>
                </c:pt>
                <c:pt idx="38">
                  <c:v>重症医学科</c:v>
                </c:pt>
                <c:pt idx="39">
                  <c:v>口腔科</c:v>
                </c:pt>
                <c:pt idx="40">
                  <c:v>周围血管科</c:v>
                </c:pt>
                <c:pt idx="41">
                  <c:v>妇二科</c:v>
                </c:pt>
                <c:pt idx="42">
                  <c:v>胸外科</c:v>
                </c:pt>
                <c:pt idx="43">
                  <c:v>运动损伤骨科</c:v>
                </c:pt>
                <c:pt idx="44">
                  <c:v>泌尿外科</c:v>
                </c:pt>
                <c:pt idx="45">
                  <c:v>消化内科</c:v>
                </c:pt>
                <c:pt idx="46">
                  <c:v>治未病中心</c:v>
                </c:pt>
                <c:pt idx="47">
                  <c:v>美容皮肤科</c:v>
                </c:pt>
                <c:pt idx="48">
                  <c:v>儿科</c:v>
                </c:pt>
                <c:pt idx="49">
                  <c:v>耳鼻喉科</c:v>
                </c:pt>
                <c:pt idx="50">
                  <c:v>小儿推拿科</c:v>
                </c:pt>
                <c:pt idx="51">
                  <c:v>西区重症医学科</c:v>
                </c:pt>
                <c:pt idx="52">
                  <c:v>脾胃科消化科合并</c:v>
                </c:pt>
                <c:pt idx="53">
                  <c:v>中医外治中心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脑病三科</c:v>
                </c:pt>
                <c:pt idx="57">
                  <c:v>关节骨科</c:v>
                </c:pt>
                <c:pt idx="58">
                  <c:v>脊柱骨科</c:v>
                </c:pt>
                <c:pt idx="59">
                  <c:v>皮肤科</c:v>
                </c:pt>
                <c:pt idx="60">
                  <c:v>东区肾病科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97.81861171280178</c:v>
                </c:pt>
                <c:pt idx="2">
                  <c:v>93.63224439714139</c:v>
                </c:pt>
                <c:pt idx="3">
                  <c:v>93.31069495960132</c:v>
                </c:pt>
                <c:pt idx="4">
                  <c:v>92.07246201960908</c:v>
                </c:pt>
                <c:pt idx="5">
                  <c:v>90.38860791776233</c:v>
                </c:pt>
                <c:pt idx="6">
                  <c:v>87.36891204806754</c:v>
                </c:pt>
                <c:pt idx="7">
                  <c:v>86.79783238338248</c:v>
                </c:pt>
                <c:pt idx="8">
                  <c:v>86.57961811410595</c:v>
                </c:pt>
                <c:pt idx="9">
                  <c:v>85.56243872679268</c:v>
                </c:pt>
                <c:pt idx="10">
                  <c:v>84.74603450571561</c:v>
                </c:pt>
                <c:pt idx="11">
                  <c:v>84.65544001057663</c:v>
                </c:pt>
                <c:pt idx="12">
                  <c:v>83.86146904963638</c:v>
                </c:pt>
                <c:pt idx="13">
                  <c:v>82.62658432183252</c:v>
                </c:pt>
                <c:pt idx="14">
                  <c:v>81.58734193596975</c:v>
                </c:pt>
                <c:pt idx="15">
                  <c:v>81.08001115052097</c:v>
                </c:pt>
                <c:pt idx="16">
                  <c:v>80.86907632322571</c:v>
                </c:pt>
                <c:pt idx="17">
                  <c:v>80.4961140584644</c:v>
                </c:pt>
                <c:pt idx="18">
                  <c:v>70.81764484359606</c:v>
                </c:pt>
                <c:pt idx="19">
                  <c:v>68.09100101984045</c:v>
                </c:pt>
                <c:pt idx="20">
                  <c:v>66.58020531591642</c:v>
                </c:pt>
                <c:pt idx="21">
                  <c:v>65.52393344681116</c:v>
                </c:pt>
                <c:pt idx="22">
                  <c:v>65.46561705120249</c:v>
                </c:pt>
                <c:pt idx="23">
                  <c:v>63.05903203347996</c:v>
                </c:pt>
                <c:pt idx="24">
                  <c:v>62.776570867767845</c:v>
                </c:pt>
                <c:pt idx="25">
                  <c:v>61.13400273088363</c:v>
                </c:pt>
                <c:pt idx="26">
                  <c:v>59.67738998174079</c:v>
                </c:pt>
                <c:pt idx="27">
                  <c:v>59.632509714457086</c:v>
                </c:pt>
                <c:pt idx="28">
                  <c:v>58.14220282604652</c:v>
                </c:pt>
                <c:pt idx="29">
                  <c:v>57.7960381884288</c:v>
                </c:pt>
                <c:pt idx="30">
                  <c:v>56.59636815202553</c:v>
                </c:pt>
                <c:pt idx="31">
                  <c:v>56.51743421922118</c:v>
                </c:pt>
                <c:pt idx="32">
                  <c:v>53.17637726686228</c:v>
                </c:pt>
                <c:pt idx="33">
                  <c:v>52.75962634847393</c:v>
                </c:pt>
                <c:pt idx="34">
                  <c:v>50.73286541110704</c:v>
                </c:pt>
                <c:pt idx="35">
                  <c:v>47.356166597836236</c:v>
                </c:pt>
                <c:pt idx="36">
                  <c:v>46.528668646693184</c:v>
                </c:pt>
                <c:pt idx="37">
                  <c:v>46.219722338876146</c:v>
                </c:pt>
                <c:pt idx="38">
                  <c:v>45.52793038274843</c:v>
                </c:pt>
                <c:pt idx="39">
                  <c:v>42.588750652308384</c:v>
                </c:pt>
                <c:pt idx="40">
                  <c:v>41.35068821534773</c:v>
                </c:pt>
                <c:pt idx="41">
                  <c:v>40.433146636714824</c:v>
                </c:pt>
                <c:pt idx="42">
                  <c:v>40.37889035896289</c:v>
                </c:pt>
                <c:pt idx="43">
                  <c:v>35.97845844470251</c:v>
                </c:pt>
                <c:pt idx="44">
                  <c:v>33.272395313996796</c:v>
                </c:pt>
                <c:pt idx="45">
                  <c:v>27.093306608761498</c:v>
                </c:pt>
                <c:pt idx="46">
                  <c:v>24.14226025052255</c:v>
                </c:pt>
                <c:pt idx="47">
                  <c:v>23.368520197090458</c:v>
                </c:pt>
                <c:pt idx="48">
                  <c:v>22.238252872064376</c:v>
                </c:pt>
                <c:pt idx="49">
                  <c:v>21.433811683601366</c:v>
                </c:pt>
                <c:pt idx="50">
                  <c:v>20.819752428983907</c:v>
                </c:pt>
                <c:pt idx="51">
                  <c:v>18.366837279176295</c:v>
                </c:pt>
                <c:pt idx="52">
                  <c:v>18.14881528151524</c:v>
                </c:pt>
                <c:pt idx="53">
                  <c:v>16.32129968379219</c:v>
                </c:pt>
                <c:pt idx="54">
                  <c:v>15.886588439164218</c:v>
                </c:pt>
                <c:pt idx="55">
                  <c:v>15.343479707894915</c:v>
                </c:pt>
                <c:pt idx="56">
                  <c:v>13.431612700801065</c:v>
                </c:pt>
                <c:pt idx="57">
                  <c:v>10.973315940965021</c:v>
                </c:pt>
                <c:pt idx="58">
                  <c:v>10.73830501697952</c:v>
                </c:pt>
                <c:pt idx="59">
                  <c:v>7.746129815171532</c:v>
                </c:pt>
                <c:pt idx="60">
                  <c:v>6.274222066723079</c:v>
                </c:pt>
                <c:pt idx="61">
                  <c:v>0.12918926488216798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神经内科</c:v>
                </c:pt>
                <c:pt idx="2">
                  <c:v>妇二科</c:v>
                </c:pt>
                <c:pt idx="3">
                  <c:v>心病二科</c:v>
                </c:pt>
                <c:pt idx="4">
                  <c:v>骨科</c:v>
                </c:pt>
                <c:pt idx="5">
                  <c:v>西区重症医学科</c:v>
                </c:pt>
                <c:pt idx="6">
                  <c:v>普通外科</c:v>
                </c:pt>
                <c:pt idx="7">
                  <c:v>康复科</c:v>
                </c:pt>
                <c:pt idx="8">
                  <c:v>身心医学科</c:v>
                </c:pt>
                <c:pt idx="9">
                  <c:v>东区肾病科</c:v>
                </c:pt>
                <c:pt idx="10">
                  <c:v>中医经典科</c:v>
                </c:pt>
                <c:pt idx="11">
                  <c:v>血液科</c:v>
                </c:pt>
                <c:pt idx="12">
                  <c:v>肾脏内科</c:v>
                </c:pt>
                <c:pt idx="13">
                  <c:v>推拿科</c:v>
                </c:pt>
                <c:pt idx="14">
                  <c:v>呼吸内科</c:v>
                </c:pt>
                <c:pt idx="15">
                  <c:v>风湿病科</c:v>
                </c:pt>
                <c:pt idx="16">
                  <c:v>肿瘤内科</c:v>
                </c:pt>
                <c:pt idx="17">
                  <c:v>创伤骨科</c:v>
                </c:pt>
                <c:pt idx="18">
                  <c:v>运动损伤骨科</c:v>
                </c:pt>
                <c:pt idx="19">
                  <c:v>中医外治中心</c:v>
                </c:pt>
                <c:pt idx="20">
                  <c:v>肛肠科</c:v>
                </c:pt>
                <c:pt idx="21">
                  <c:v>消化内科</c:v>
                </c:pt>
                <c:pt idx="22">
                  <c:v>关节骨科</c:v>
                </c:pt>
                <c:pt idx="23">
                  <c:v>皮肤科</c:v>
                </c:pt>
                <c:pt idx="24">
                  <c:v>脑病二科</c:v>
                </c:pt>
                <c:pt idx="25">
                  <c:v>脾胃科消化科合并</c:v>
                </c:pt>
                <c:pt idx="26">
                  <c:v>神经外科</c:v>
                </c:pt>
                <c:pt idx="27">
                  <c:v>心病一科</c:v>
                </c:pt>
                <c:pt idx="28">
                  <c:v>小儿推拿科</c:v>
                </c:pt>
                <c:pt idx="29">
                  <c:v>心病四科</c:v>
                </c:pt>
                <c:pt idx="30">
                  <c:v>小儿骨科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脑病一科</c:v>
                </c:pt>
                <c:pt idx="34">
                  <c:v>脑病三科</c:v>
                </c:pt>
                <c:pt idx="35">
                  <c:v>微创骨科</c:v>
                </c:pt>
                <c:pt idx="36">
                  <c:v>男科</c:v>
                </c:pt>
                <c:pt idx="37">
                  <c:v>综合内科</c:v>
                </c:pt>
                <c:pt idx="38">
                  <c:v>泌尿外科</c:v>
                </c:pt>
                <c:pt idx="39">
                  <c:v>脾胃病科</c:v>
                </c:pt>
                <c:pt idx="40">
                  <c:v>心血管内科</c:v>
                </c:pt>
                <c:pt idx="41">
                  <c:v>眼科</c:v>
                </c:pt>
                <c:pt idx="42">
                  <c:v>脊柱骨科</c:v>
                </c:pt>
                <c:pt idx="43">
                  <c:v>周围血管科</c:v>
                </c:pt>
                <c:pt idx="44">
                  <c:v>美容皮肤科</c:v>
                </c:pt>
                <c:pt idx="45">
                  <c:v>妇科妇二科合并</c:v>
                </c:pt>
                <c:pt idx="46">
                  <c:v>乳腺甲状腺外科</c:v>
                </c:pt>
                <c:pt idx="47">
                  <c:v>儿科</c:v>
                </c:pt>
                <c:pt idx="48">
                  <c:v>口腔科</c:v>
                </c:pt>
                <c:pt idx="49">
                  <c:v>心病三科</c:v>
                </c:pt>
                <c:pt idx="50">
                  <c:v>治未病中心</c:v>
                </c:pt>
                <c:pt idx="51">
                  <c:v>内分泌科</c:v>
                </c:pt>
                <c:pt idx="52">
                  <c:v>产科</c:v>
                </c:pt>
                <c:pt idx="53">
                  <c:v>肾病科</c:v>
                </c:pt>
                <c:pt idx="54">
                  <c:v>东区重症医学科</c:v>
                </c:pt>
                <c:pt idx="55">
                  <c:v>肝病科</c:v>
                </c:pt>
                <c:pt idx="56">
                  <c:v>耳鼻喉科</c:v>
                </c:pt>
                <c:pt idx="57">
                  <c:v>胸外科</c:v>
                </c:pt>
                <c:pt idx="58">
                  <c:v>老年医学科</c:v>
                </c:pt>
                <c:pt idx="59">
                  <c:v>妇科</c:v>
                </c:pt>
                <c:pt idx="60">
                  <c:v>医院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95.25312045436844</c:v>
                </c:pt>
                <c:pt idx="2">
                  <c:v>91.31048960757235</c:v>
                </c:pt>
                <c:pt idx="3">
                  <c:v>89.751894754647</c:v>
                </c:pt>
                <c:pt idx="4">
                  <c:v>86.6476173239002</c:v>
                </c:pt>
                <c:pt idx="5">
                  <c:v>86.4682020814588</c:v>
                </c:pt>
                <c:pt idx="6">
                  <c:v>83.91022729625377</c:v>
                </c:pt>
                <c:pt idx="7">
                  <c:v>83.7215499425174</c:v>
                </c:pt>
                <c:pt idx="8">
                  <c:v>82.01033537847952</c:v>
                </c:pt>
                <c:pt idx="9">
                  <c:v>81.54052036828254</c:v>
                </c:pt>
                <c:pt idx="10">
                  <c:v>79.33306750952774</c:v>
                </c:pt>
                <c:pt idx="11">
                  <c:v>78.08489267804306</c:v>
                </c:pt>
                <c:pt idx="12">
                  <c:v>76.90602259849229</c:v>
                </c:pt>
                <c:pt idx="13">
                  <c:v>75.7078008307841</c:v>
                </c:pt>
                <c:pt idx="14">
                  <c:v>74.33757160631367</c:v>
                </c:pt>
                <c:pt idx="15">
                  <c:v>73.65165091675767</c:v>
                </c:pt>
                <c:pt idx="16">
                  <c:v>73.06616860080652</c:v>
                </c:pt>
                <c:pt idx="17">
                  <c:v>71.19649686209006</c:v>
                </c:pt>
                <c:pt idx="18">
                  <c:v>70.42307365811413</c:v>
                </c:pt>
                <c:pt idx="19">
                  <c:v>67.450895900858</c:v>
                </c:pt>
                <c:pt idx="20">
                  <c:v>65.4197519830175</c:v>
                </c:pt>
                <c:pt idx="21">
                  <c:v>63.78708275610806</c:v>
                </c:pt>
                <c:pt idx="22">
                  <c:v>61.82995632444258</c:v>
                </c:pt>
                <c:pt idx="23">
                  <c:v>61.58111251194924</c:v>
                </c:pt>
                <c:pt idx="24">
                  <c:v>60.00409601215551</c:v>
                </c:pt>
                <c:pt idx="25">
                  <c:v>58.13883881796404</c:v>
                </c:pt>
                <c:pt idx="26">
                  <c:v>53.38510811522261</c:v>
                </c:pt>
                <c:pt idx="27">
                  <c:v>53.15910249606199</c:v>
                </c:pt>
                <c:pt idx="28">
                  <c:v>52.74073381710258</c:v>
                </c:pt>
                <c:pt idx="29">
                  <c:v>52.24903102466423</c:v>
                </c:pt>
                <c:pt idx="30">
                  <c:v>51.908303403935776</c:v>
                </c:pt>
                <c:pt idx="31">
                  <c:v>50.00789322897998</c:v>
                </c:pt>
                <c:pt idx="32">
                  <c:v>46.7345072714475</c:v>
                </c:pt>
                <c:pt idx="33">
                  <c:v>44.37282795024701</c:v>
                </c:pt>
                <c:pt idx="34">
                  <c:v>43.57781155293926</c:v>
                </c:pt>
                <c:pt idx="35">
                  <c:v>39.55004031671863</c:v>
                </c:pt>
                <c:pt idx="36">
                  <c:v>39.48260624886834</c:v>
                </c:pt>
                <c:pt idx="37">
                  <c:v>39.300272453494564</c:v>
                </c:pt>
                <c:pt idx="38">
                  <c:v>37.55858559188967</c:v>
                </c:pt>
                <c:pt idx="39">
                  <c:v>34.99921392922663</c:v>
                </c:pt>
                <c:pt idx="40">
                  <c:v>34.728807305047596</c:v>
                </c:pt>
                <c:pt idx="41">
                  <c:v>32.525749641111815</c:v>
                </c:pt>
                <c:pt idx="42">
                  <c:v>30.76337204992008</c:v>
                </c:pt>
                <c:pt idx="43">
                  <c:v>29.03659834610326</c:v>
                </c:pt>
                <c:pt idx="44">
                  <c:v>26.81662572550403</c:v>
                </c:pt>
                <c:pt idx="45">
                  <c:v>23.86935670868986</c:v>
                </c:pt>
                <c:pt idx="46">
                  <c:v>22.701621402143648</c:v>
                </c:pt>
                <c:pt idx="47">
                  <c:v>21.23404003461664</c:v>
                </c:pt>
                <c:pt idx="48">
                  <c:v>19.75087673713485</c:v>
                </c:pt>
                <c:pt idx="49">
                  <c:v>18.951025179039082</c:v>
                </c:pt>
                <c:pt idx="50">
                  <c:v>16.748877142819097</c:v>
                </c:pt>
                <c:pt idx="51">
                  <c:v>15.932048821096709</c:v>
                </c:pt>
                <c:pt idx="52">
                  <c:v>12.681859295785557</c:v>
                </c:pt>
                <c:pt idx="53">
                  <c:v>11.564981270996455</c:v>
                </c:pt>
                <c:pt idx="54">
                  <c:v>10.487262982771938</c:v>
                </c:pt>
                <c:pt idx="55">
                  <c:v>5.6961927906424625</c:v>
                </c:pt>
                <c:pt idx="56">
                  <c:v>3.218217305622084</c:v>
                </c:pt>
                <c:pt idx="57">
                  <c:v>2.232503239718575</c:v>
                </c:pt>
                <c:pt idx="58">
                  <c:v>1.8890465816786994</c:v>
                </c:pt>
                <c:pt idx="59">
                  <c:v>1.7244729824609006</c:v>
                </c:pt>
                <c:pt idx="60">
                  <c:v>0.8208922701063327</c:v>
                </c:pt>
                <c:pt idx="61">
                  <c:v>0.299886411574235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美容皮肤科</c:v>
                </c:pt>
                <c:pt idx="2">
                  <c:v>医院</c:v>
                </c:pt>
                <c:pt idx="3">
                  <c:v>内分泌科</c:v>
                </c:pt>
                <c:pt idx="4">
                  <c:v>消化内科</c:v>
                </c:pt>
                <c:pt idx="5">
                  <c:v>中医经典科</c:v>
                </c:pt>
                <c:pt idx="6">
                  <c:v>心病四科</c:v>
                </c:pt>
                <c:pt idx="7">
                  <c:v>妇科妇二科合并</c:v>
                </c:pt>
                <c:pt idx="8">
                  <c:v>耳鼻喉科</c:v>
                </c:pt>
                <c:pt idx="9">
                  <c:v>风湿病科</c:v>
                </c:pt>
                <c:pt idx="10">
                  <c:v>普通外科</c:v>
                </c:pt>
                <c:pt idx="11">
                  <c:v>小儿推拿科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脑病一科</c:v>
                </c:pt>
                <c:pt idx="15">
                  <c:v>神经内科</c:v>
                </c:pt>
                <c:pt idx="16">
                  <c:v>妇科</c:v>
                </c:pt>
                <c:pt idx="17">
                  <c:v>脾胃科消化科合并</c:v>
                </c:pt>
                <c:pt idx="18">
                  <c:v>西区重症医学科</c:v>
                </c:pt>
                <c:pt idx="19">
                  <c:v>泌尿外科</c:v>
                </c:pt>
                <c:pt idx="20">
                  <c:v>妇二科</c:v>
                </c:pt>
                <c:pt idx="21">
                  <c:v>脊柱骨科</c:v>
                </c:pt>
                <c:pt idx="22">
                  <c:v>东区肾病科</c:v>
                </c:pt>
                <c:pt idx="23">
                  <c:v>针灸科</c:v>
                </c:pt>
                <c:pt idx="24">
                  <c:v>推拿科</c:v>
                </c:pt>
                <c:pt idx="25">
                  <c:v>中医外治中心</c:v>
                </c:pt>
                <c:pt idx="26">
                  <c:v>儿科</c:v>
                </c:pt>
                <c:pt idx="27">
                  <c:v>皮肤科</c:v>
                </c:pt>
                <c:pt idx="28">
                  <c:v>肿瘤内科</c:v>
                </c:pt>
                <c:pt idx="29">
                  <c:v>小儿骨科</c:v>
                </c:pt>
                <c:pt idx="30">
                  <c:v>综合内科</c:v>
                </c:pt>
                <c:pt idx="31">
                  <c:v>血液科</c:v>
                </c:pt>
                <c:pt idx="32">
                  <c:v>产科</c:v>
                </c:pt>
                <c:pt idx="33">
                  <c:v>肝病科</c:v>
                </c:pt>
                <c:pt idx="34">
                  <c:v>周围血管科</c:v>
                </c:pt>
                <c:pt idx="35">
                  <c:v>肾病科</c:v>
                </c:pt>
                <c:pt idx="36">
                  <c:v>微创骨科</c:v>
                </c:pt>
                <c:pt idx="37">
                  <c:v>呼吸内科</c:v>
                </c:pt>
                <c:pt idx="38">
                  <c:v>眼科</c:v>
                </c:pt>
                <c:pt idx="39">
                  <c:v>治未病中心</c:v>
                </c:pt>
                <c:pt idx="40">
                  <c:v>康复科</c:v>
                </c:pt>
                <c:pt idx="41">
                  <c:v>男科</c:v>
                </c:pt>
                <c:pt idx="42">
                  <c:v>心血管内科</c:v>
                </c:pt>
                <c:pt idx="43">
                  <c:v>东区重症医学科</c:v>
                </c:pt>
                <c:pt idx="44">
                  <c:v>口腔科</c:v>
                </c:pt>
                <c:pt idx="45">
                  <c:v>乳腺甲状腺外科</c:v>
                </c:pt>
                <c:pt idx="46">
                  <c:v>老年医学科</c:v>
                </c:pt>
                <c:pt idx="47">
                  <c:v>身心医学科</c:v>
                </c:pt>
                <c:pt idx="48">
                  <c:v>脑病二科</c:v>
                </c:pt>
                <c:pt idx="49">
                  <c:v>重症医学科</c:v>
                </c:pt>
                <c:pt idx="50">
                  <c:v>运动损伤骨科</c:v>
                </c:pt>
                <c:pt idx="51">
                  <c:v>显微骨科</c:v>
                </c:pt>
                <c:pt idx="52">
                  <c:v>肾脏内科</c:v>
                </c:pt>
                <c:pt idx="53">
                  <c:v>脾胃病科</c:v>
                </c:pt>
                <c:pt idx="54">
                  <c:v>胸外科</c:v>
                </c:pt>
                <c:pt idx="55">
                  <c:v>创伤骨科</c:v>
                </c:pt>
                <c:pt idx="56">
                  <c:v>神经外科</c:v>
                </c:pt>
                <c:pt idx="57">
                  <c:v>关节骨科</c:v>
                </c:pt>
                <c:pt idx="58">
                  <c:v>脑病三科</c:v>
                </c:pt>
                <c:pt idx="59">
                  <c:v>骨科</c:v>
                </c:pt>
                <c:pt idx="60">
                  <c:v>心病一科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2749.8425951984286</c:v>
                </c:pt>
                <c:pt idx="2">
                  <c:v>2583.7505862818584</c:v>
                </c:pt>
                <c:pt idx="3">
                  <c:v>2191.886725351376</c:v>
                </c:pt>
                <c:pt idx="4">
                  <c:v>1911.377653669219</c:v>
                </c:pt>
                <c:pt idx="5">
                  <c:v>1401.9139826745234</c:v>
                </c:pt>
                <c:pt idx="6">
                  <c:v>1309.1351356257685</c:v>
                </c:pt>
                <c:pt idx="7">
                  <c:v>1012.3604830968814</c:v>
                </c:pt>
                <c:pt idx="8">
                  <c:v>993.84629415743</c:v>
                </c:pt>
                <c:pt idx="9">
                  <c:v>968.2268652772519</c:v>
                </c:pt>
                <c:pt idx="10">
                  <c:v>870.009681544502</c:v>
                </c:pt>
                <c:pt idx="11">
                  <c:v>767.4870339508307</c:v>
                </c:pt>
                <c:pt idx="12">
                  <c:v>718.2973658862918</c:v>
                </c:pt>
                <c:pt idx="13">
                  <c:v>579.7397583594408</c:v>
                </c:pt>
                <c:pt idx="14">
                  <c:v>536.37193559745</c:v>
                </c:pt>
                <c:pt idx="15">
                  <c:v>528.8038709447404</c:v>
                </c:pt>
                <c:pt idx="16">
                  <c:v>520.4732069240682</c:v>
                </c:pt>
                <c:pt idx="17">
                  <c:v>502.27716548264146</c:v>
                </c:pt>
                <c:pt idx="18">
                  <c:v>487.5163705470385</c:v>
                </c:pt>
                <c:pt idx="19">
                  <c:v>397.5456614917073</c:v>
                </c:pt>
                <c:pt idx="20">
                  <c:v>390.1672642680925</c:v>
                </c:pt>
                <c:pt idx="21">
                  <c:v>364.02161688063313</c:v>
                </c:pt>
                <c:pt idx="22">
                  <c:v>342.47839824275064</c:v>
                </c:pt>
                <c:pt idx="23">
                  <c:v>335.65153111136823</c:v>
                </c:pt>
                <c:pt idx="24">
                  <c:v>333.25327915399805</c:v>
                </c:pt>
                <c:pt idx="25">
                  <c:v>330.09116481603235</c:v>
                </c:pt>
                <c:pt idx="26">
                  <c:v>313.72202185321106</c:v>
                </c:pt>
                <c:pt idx="27">
                  <c:v>293.4810585147036</c:v>
                </c:pt>
                <c:pt idx="28">
                  <c:v>290.91083204984056</c:v>
                </c:pt>
                <c:pt idx="29">
                  <c:v>283.5812317986697</c:v>
                </c:pt>
                <c:pt idx="30">
                  <c:v>275.2547352581021</c:v>
                </c:pt>
                <c:pt idx="31">
                  <c:v>271.95669264012355</c:v>
                </c:pt>
                <c:pt idx="32">
                  <c:v>254.50148267668234</c:v>
                </c:pt>
                <c:pt idx="33">
                  <c:v>238.60275523070385</c:v>
                </c:pt>
                <c:pt idx="34">
                  <c:v>227.6866658559819</c:v>
                </c:pt>
                <c:pt idx="35">
                  <c:v>227.5251738725625</c:v>
                </c:pt>
                <c:pt idx="36">
                  <c:v>225.76277370933386</c:v>
                </c:pt>
                <c:pt idx="37">
                  <c:v>223.2685012127699</c:v>
                </c:pt>
                <c:pt idx="38">
                  <c:v>222.94976237801166</c:v>
                </c:pt>
                <c:pt idx="39">
                  <c:v>218.55965212199433</c:v>
                </c:pt>
                <c:pt idx="40">
                  <c:v>217.25430321746956</c:v>
                </c:pt>
                <c:pt idx="41">
                  <c:v>212.5388799824722</c:v>
                </c:pt>
                <c:pt idx="42">
                  <c:v>183.8052354049917</c:v>
                </c:pt>
                <c:pt idx="43">
                  <c:v>183.3103460901775</c:v>
                </c:pt>
                <c:pt idx="44">
                  <c:v>177.493914193496</c:v>
                </c:pt>
                <c:pt idx="45">
                  <c:v>170.1457610655066</c:v>
                </c:pt>
                <c:pt idx="46">
                  <c:v>167.21992977766695</c:v>
                </c:pt>
                <c:pt idx="47">
                  <c:v>162.31599912592813</c:v>
                </c:pt>
                <c:pt idx="48">
                  <c:v>160.25961503099785</c:v>
                </c:pt>
                <c:pt idx="49">
                  <c:v>148.9251202226097</c:v>
                </c:pt>
                <c:pt idx="50">
                  <c:v>148.6586031406929</c:v>
                </c:pt>
                <c:pt idx="51">
                  <c:v>139.54423563663403</c:v>
                </c:pt>
                <c:pt idx="52">
                  <c:v>136.43920625784335</c:v>
                </c:pt>
                <c:pt idx="53">
                  <c:v>125.98964384847457</c:v>
                </c:pt>
                <c:pt idx="54">
                  <c:v>125.09910380945767</c:v>
                </c:pt>
                <c:pt idx="55">
                  <c:v>123.33967442852321</c:v>
                </c:pt>
                <c:pt idx="56">
                  <c:v>121.36721630431911</c:v>
                </c:pt>
                <c:pt idx="57">
                  <c:v>121.31351976207445</c:v>
                </c:pt>
                <c:pt idx="58">
                  <c:v>117.53105364709856</c:v>
                </c:pt>
                <c:pt idx="59">
                  <c:v>115.39876178608003</c:v>
                </c:pt>
                <c:pt idx="60">
                  <c:v>109.22068661285786</c:v>
                </c:pt>
                <c:pt idx="61">
                  <c:v>106.79700003170154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脾胃病科</c:v>
                </c:pt>
                <c:pt idx="2">
                  <c:v>肝胆外科</c:v>
                </c:pt>
                <c:pt idx="3">
                  <c:v>乳腺甲状腺外科</c:v>
                </c:pt>
                <c:pt idx="4">
                  <c:v>内分泌科</c:v>
                </c:pt>
                <c:pt idx="5">
                  <c:v>东区肾病科</c:v>
                </c:pt>
                <c:pt idx="6">
                  <c:v>脊柱骨科</c:v>
                </c:pt>
                <c:pt idx="7">
                  <c:v>肿瘤内科</c:v>
                </c:pt>
                <c:pt idx="8">
                  <c:v>泌尿外科</c:v>
                </c:pt>
                <c:pt idx="9">
                  <c:v>显微骨科</c:v>
                </c:pt>
                <c:pt idx="10">
                  <c:v>重症医学科</c:v>
                </c:pt>
                <c:pt idx="11">
                  <c:v>西区重症医学科</c:v>
                </c:pt>
                <c:pt idx="12">
                  <c:v>皮肤科</c:v>
                </c:pt>
                <c:pt idx="13">
                  <c:v>小儿骨科</c:v>
                </c:pt>
                <c:pt idx="14">
                  <c:v>肾病科</c:v>
                </c:pt>
                <c:pt idx="15">
                  <c:v>妇二科</c:v>
                </c:pt>
                <c:pt idx="16">
                  <c:v>肛肠科</c:v>
                </c:pt>
                <c:pt idx="17">
                  <c:v>心血管内科</c:v>
                </c:pt>
                <c:pt idx="18">
                  <c:v>神经外科</c:v>
                </c:pt>
                <c:pt idx="19">
                  <c:v>治未病中心</c:v>
                </c:pt>
                <c:pt idx="20">
                  <c:v>康复科</c:v>
                </c:pt>
                <c:pt idx="21">
                  <c:v>脾胃科消化科合并</c:v>
                </c:pt>
                <c:pt idx="22">
                  <c:v>消化内科</c:v>
                </c:pt>
                <c:pt idx="23">
                  <c:v>脑病三科</c:v>
                </c:pt>
                <c:pt idx="24">
                  <c:v>神经内科</c:v>
                </c:pt>
                <c:pt idx="25">
                  <c:v>心病四科</c:v>
                </c:pt>
                <c:pt idx="26">
                  <c:v>脑病二科</c:v>
                </c:pt>
                <c:pt idx="27">
                  <c:v>妇科</c:v>
                </c:pt>
                <c:pt idx="28">
                  <c:v>老年医学科</c:v>
                </c:pt>
                <c:pt idx="29">
                  <c:v>产科</c:v>
                </c:pt>
                <c:pt idx="30">
                  <c:v>妇科妇二科合并</c:v>
                </c:pt>
                <c:pt idx="31">
                  <c:v>综合内科</c:v>
                </c:pt>
                <c:pt idx="32">
                  <c:v>肾脏内科</c:v>
                </c:pt>
                <c:pt idx="33">
                  <c:v>胸外科</c:v>
                </c:pt>
                <c:pt idx="34">
                  <c:v>风湿病科</c:v>
                </c:pt>
                <c:pt idx="35">
                  <c:v>东区重症医学科</c:v>
                </c:pt>
                <c:pt idx="36">
                  <c:v>血液科</c:v>
                </c:pt>
                <c:pt idx="37">
                  <c:v>身心医学科</c:v>
                </c:pt>
                <c:pt idx="38">
                  <c:v>心病三科</c:v>
                </c:pt>
                <c:pt idx="39">
                  <c:v>小儿推拿科</c:v>
                </c:pt>
                <c:pt idx="40">
                  <c:v>美容皮肤科</c:v>
                </c:pt>
                <c:pt idx="41">
                  <c:v>口腔科</c:v>
                </c:pt>
                <c:pt idx="42">
                  <c:v>耳鼻喉科</c:v>
                </c:pt>
                <c:pt idx="43">
                  <c:v>微创骨科</c:v>
                </c:pt>
                <c:pt idx="44">
                  <c:v>周围血管科</c:v>
                </c:pt>
                <c:pt idx="45">
                  <c:v>心病一科</c:v>
                </c:pt>
                <c:pt idx="46">
                  <c:v>眼科</c:v>
                </c:pt>
                <c:pt idx="47">
                  <c:v>脑病一科</c:v>
                </c:pt>
                <c:pt idx="48">
                  <c:v>心病二科</c:v>
                </c:pt>
                <c:pt idx="49">
                  <c:v>男科</c:v>
                </c:pt>
                <c:pt idx="50">
                  <c:v>针灸科</c:v>
                </c:pt>
                <c:pt idx="51">
                  <c:v>推拿科</c:v>
                </c:pt>
                <c:pt idx="52">
                  <c:v>肝病科</c:v>
                </c:pt>
                <c:pt idx="53">
                  <c:v>普通外科</c:v>
                </c:pt>
                <c:pt idx="54">
                  <c:v>关节骨科</c:v>
                </c:pt>
                <c:pt idx="55">
                  <c:v>中医外治中心</c:v>
                </c:pt>
                <c:pt idx="56">
                  <c:v>呼吸内科</c:v>
                </c:pt>
                <c:pt idx="57">
                  <c:v>骨科</c:v>
                </c:pt>
                <c:pt idx="58">
                  <c:v>创伤骨科</c:v>
                </c:pt>
                <c:pt idx="59">
                  <c:v>中医经典科</c:v>
                </c:pt>
                <c:pt idx="60">
                  <c:v>运动损伤骨科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95.96516304712081</c:v>
                </c:pt>
                <c:pt idx="2">
                  <c:v>95.94027827057748</c:v>
                </c:pt>
                <c:pt idx="3">
                  <c:v>95.72107039682038</c:v>
                </c:pt>
                <c:pt idx="4">
                  <c:v>92.79184729702341</c:v>
                </c:pt>
                <c:pt idx="5">
                  <c:v>92.25806534569274</c:v>
                </c:pt>
                <c:pt idx="6">
                  <c:v>91.62231327304133</c:v>
                </c:pt>
                <c:pt idx="7">
                  <c:v>90.73816687274932</c:v>
                </c:pt>
                <c:pt idx="8">
                  <c:v>87.79407378913018</c:v>
                </c:pt>
                <c:pt idx="9">
                  <c:v>81.16392922506415</c:v>
                </c:pt>
                <c:pt idx="10">
                  <c:v>79.88679986689652</c:v>
                </c:pt>
                <c:pt idx="11">
                  <c:v>74.68745137984216</c:v>
                </c:pt>
                <c:pt idx="12">
                  <c:v>74.03011620985949</c:v>
                </c:pt>
                <c:pt idx="13">
                  <c:v>72.87237905558837</c:v>
                </c:pt>
                <c:pt idx="14">
                  <c:v>71.6202091889695</c:v>
                </c:pt>
                <c:pt idx="15">
                  <c:v>70.21756438883264</c:v>
                </c:pt>
                <c:pt idx="16">
                  <c:v>70.17359696551495</c:v>
                </c:pt>
                <c:pt idx="17">
                  <c:v>68.24627287078269</c:v>
                </c:pt>
                <c:pt idx="18">
                  <c:v>66.49463067257624</c:v>
                </c:pt>
                <c:pt idx="19">
                  <c:v>66.23977527066178</c:v>
                </c:pt>
                <c:pt idx="20">
                  <c:v>65.74250208478428</c:v>
                </c:pt>
                <c:pt idx="21">
                  <c:v>63.725457104848935</c:v>
                </c:pt>
                <c:pt idx="22">
                  <c:v>61.19547583213769</c:v>
                </c:pt>
                <c:pt idx="23">
                  <c:v>61.191412295858136</c:v>
                </c:pt>
                <c:pt idx="24">
                  <c:v>61.09313782080275</c:v>
                </c:pt>
                <c:pt idx="25">
                  <c:v>58.37010349257172</c:v>
                </c:pt>
                <c:pt idx="26">
                  <c:v>56.73072755870594</c:v>
                </c:pt>
                <c:pt idx="27">
                  <c:v>54.481795598521686</c:v>
                </c:pt>
                <c:pt idx="28">
                  <c:v>54.252536015403706</c:v>
                </c:pt>
                <c:pt idx="29">
                  <c:v>45.54613510775014</c:v>
                </c:pt>
                <c:pt idx="30">
                  <c:v>44.518575988753284</c:v>
                </c:pt>
                <c:pt idx="31">
                  <c:v>43.62411885553452</c:v>
                </c:pt>
                <c:pt idx="32">
                  <c:v>41.37667067872822</c:v>
                </c:pt>
                <c:pt idx="33">
                  <c:v>37.86382555162331</c:v>
                </c:pt>
                <c:pt idx="34">
                  <c:v>36.08491318016511</c:v>
                </c:pt>
                <c:pt idx="35">
                  <c:v>34.737609374112765</c:v>
                </c:pt>
                <c:pt idx="36">
                  <c:v>34.08288753494653</c:v>
                </c:pt>
                <c:pt idx="37">
                  <c:v>33.947014800763256</c:v>
                </c:pt>
                <c:pt idx="38">
                  <c:v>29.82279507162364</c:v>
                </c:pt>
                <c:pt idx="39">
                  <c:v>29.657835820671252</c:v>
                </c:pt>
                <c:pt idx="40">
                  <c:v>29.39390495451688</c:v>
                </c:pt>
                <c:pt idx="41">
                  <c:v>27.75678673460284</c:v>
                </c:pt>
                <c:pt idx="42">
                  <c:v>27.02510676637593</c:v>
                </c:pt>
                <c:pt idx="43">
                  <c:v>22.686631151087443</c:v>
                </c:pt>
                <c:pt idx="44">
                  <c:v>21.90512034720442</c:v>
                </c:pt>
                <c:pt idx="45">
                  <c:v>21.437947860310324</c:v>
                </c:pt>
                <c:pt idx="46">
                  <c:v>21.067549022552033</c:v>
                </c:pt>
                <c:pt idx="47">
                  <c:v>20.74412273299202</c:v>
                </c:pt>
                <c:pt idx="48">
                  <c:v>19.405594612061748</c:v>
                </c:pt>
                <c:pt idx="49">
                  <c:v>17.563248838197776</c:v>
                </c:pt>
                <c:pt idx="50">
                  <c:v>12.532867508452883</c:v>
                </c:pt>
                <c:pt idx="51">
                  <c:v>12.020527023440275</c:v>
                </c:pt>
                <c:pt idx="52">
                  <c:v>9.340865338443272</c:v>
                </c:pt>
                <c:pt idx="53">
                  <c:v>8.671681444492506</c:v>
                </c:pt>
                <c:pt idx="54">
                  <c:v>7.712913433356828</c:v>
                </c:pt>
                <c:pt idx="55">
                  <c:v>7.420506826973661</c:v>
                </c:pt>
                <c:pt idx="56">
                  <c:v>5.088973942998853</c:v>
                </c:pt>
                <c:pt idx="57">
                  <c:v>3.950636573552147</c:v>
                </c:pt>
                <c:pt idx="58">
                  <c:v>3.7435788098685303</c:v>
                </c:pt>
                <c:pt idx="59">
                  <c:v>3.365691592784703</c:v>
                </c:pt>
                <c:pt idx="60">
                  <c:v>1.7187780710034242</c:v>
                </c:pt>
                <c:pt idx="61">
                  <c:v>0.3238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妇科</c:v>
                </c:pt>
                <c:pt idx="2">
                  <c:v>老年医学科</c:v>
                </c:pt>
                <c:pt idx="3">
                  <c:v>呼吸内科</c:v>
                </c:pt>
                <c:pt idx="4">
                  <c:v>口腔科</c:v>
                </c:pt>
                <c:pt idx="5">
                  <c:v>耳鼻喉科</c:v>
                </c:pt>
                <c:pt idx="6">
                  <c:v>肝胆外科</c:v>
                </c:pt>
                <c:pt idx="7">
                  <c:v>男科</c:v>
                </c:pt>
                <c:pt idx="8">
                  <c:v>东区重症医学科</c:v>
                </c:pt>
                <c:pt idx="9">
                  <c:v>针灸科</c:v>
                </c:pt>
                <c:pt idx="10">
                  <c:v>骨科</c:v>
                </c:pt>
                <c:pt idx="11">
                  <c:v>心血管内科</c:v>
                </c:pt>
                <c:pt idx="12">
                  <c:v>重症医学科</c:v>
                </c:pt>
                <c:pt idx="13">
                  <c:v>神经内科</c:v>
                </c:pt>
                <c:pt idx="14">
                  <c:v>关节骨科</c:v>
                </c:pt>
                <c:pt idx="15">
                  <c:v>肝病科</c:v>
                </c:pt>
                <c:pt idx="16">
                  <c:v>综合内科</c:v>
                </c:pt>
                <c:pt idx="17">
                  <c:v>儿科</c:v>
                </c:pt>
                <c:pt idx="18">
                  <c:v>神经外科</c:v>
                </c:pt>
                <c:pt idx="19">
                  <c:v>中医外治中心</c:v>
                </c:pt>
                <c:pt idx="20">
                  <c:v>肾病科</c:v>
                </c:pt>
                <c:pt idx="21">
                  <c:v>产科</c:v>
                </c:pt>
                <c:pt idx="22">
                  <c:v>心病二科</c:v>
                </c:pt>
                <c:pt idx="23">
                  <c:v>显微骨科</c:v>
                </c:pt>
                <c:pt idx="24">
                  <c:v>脾胃科消化科合并</c:v>
                </c:pt>
                <c:pt idx="25">
                  <c:v>脊柱骨科</c:v>
                </c:pt>
                <c:pt idx="26">
                  <c:v>创伤骨科</c:v>
                </c:pt>
                <c:pt idx="27">
                  <c:v>消化内科</c:v>
                </c:pt>
                <c:pt idx="28">
                  <c:v>肿瘤内科</c:v>
                </c:pt>
                <c:pt idx="29">
                  <c:v>乳腺甲状腺外科</c:v>
                </c:pt>
                <c:pt idx="30">
                  <c:v>皮肤科</c:v>
                </c:pt>
                <c:pt idx="31">
                  <c:v>内分泌科</c:v>
                </c:pt>
                <c:pt idx="32">
                  <c:v>微创骨科</c:v>
                </c:pt>
                <c:pt idx="33">
                  <c:v>脾胃病科</c:v>
                </c:pt>
                <c:pt idx="34">
                  <c:v>脑病一科</c:v>
                </c:pt>
                <c:pt idx="35">
                  <c:v>治未病中心</c:v>
                </c:pt>
                <c:pt idx="36">
                  <c:v>运动损伤骨科</c:v>
                </c:pt>
                <c:pt idx="37">
                  <c:v>胸外科</c:v>
                </c:pt>
                <c:pt idx="38">
                  <c:v>周围血管科</c:v>
                </c:pt>
                <c:pt idx="39">
                  <c:v>心病一科</c:v>
                </c:pt>
                <c:pt idx="40">
                  <c:v>妇科妇二科合并</c:v>
                </c:pt>
                <c:pt idx="41">
                  <c:v>中医经典科</c:v>
                </c:pt>
                <c:pt idx="42">
                  <c:v>推拿科</c:v>
                </c:pt>
                <c:pt idx="43">
                  <c:v>东区肾病科</c:v>
                </c:pt>
                <c:pt idx="44">
                  <c:v>医院</c:v>
                </c:pt>
                <c:pt idx="45">
                  <c:v>肾脏内科</c:v>
                </c:pt>
                <c:pt idx="46">
                  <c:v>小儿骨科</c:v>
                </c:pt>
                <c:pt idx="47">
                  <c:v>普通外科</c:v>
                </c:pt>
                <c:pt idx="48">
                  <c:v>小儿推拿科</c:v>
                </c:pt>
                <c:pt idx="49">
                  <c:v>康复科</c:v>
                </c:pt>
                <c:pt idx="50">
                  <c:v>西区重症医学科</c:v>
                </c:pt>
                <c:pt idx="51">
                  <c:v>泌尿外科</c:v>
                </c:pt>
                <c:pt idx="52">
                  <c:v>脑病三科</c:v>
                </c:pt>
                <c:pt idx="53">
                  <c:v>美容皮肤科</c:v>
                </c:pt>
                <c:pt idx="54">
                  <c:v>血液科</c:v>
                </c:pt>
                <c:pt idx="55">
                  <c:v>风湿病科</c:v>
                </c:pt>
                <c:pt idx="56">
                  <c:v>妇二科</c:v>
                </c:pt>
                <c:pt idx="57">
                  <c:v>肛肠科</c:v>
                </c:pt>
                <c:pt idx="58">
                  <c:v>心病三科</c:v>
                </c:pt>
                <c:pt idx="59">
                  <c:v>身心医学科</c:v>
                </c:pt>
                <c:pt idx="60">
                  <c:v>眼科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98.74541982603846</c:v>
                </c:pt>
                <c:pt idx="2">
                  <c:v>98.66483258523654</c:v>
                </c:pt>
                <c:pt idx="3">
                  <c:v>98.47224594347186</c:v>
                </c:pt>
                <c:pt idx="4">
                  <c:v>96.21833457583932</c:v>
                </c:pt>
                <c:pt idx="5">
                  <c:v>95.37799908355021</c:v>
                </c:pt>
                <c:pt idx="6">
                  <c:v>92.97095286632607</c:v>
                </c:pt>
                <c:pt idx="7">
                  <c:v>92.49026846712518</c:v>
                </c:pt>
                <c:pt idx="8">
                  <c:v>92.38382551006421</c:v>
                </c:pt>
                <c:pt idx="9">
                  <c:v>88.97411124976966</c:v>
                </c:pt>
                <c:pt idx="10">
                  <c:v>86.16355247962564</c:v>
                </c:pt>
                <c:pt idx="11">
                  <c:v>85.41052811594656</c:v>
                </c:pt>
                <c:pt idx="12">
                  <c:v>85.2307554275373</c:v>
                </c:pt>
                <c:pt idx="13">
                  <c:v>84.36889988629288</c:v>
                </c:pt>
                <c:pt idx="14">
                  <c:v>83.63833066081175</c:v>
                </c:pt>
                <c:pt idx="15">
                  <c:v>80.07869573260098</c:v>
                </c:pt>
                <c:pt idx="16">
                  <c:v>79.25739267036592</c:v>
                </c:pt>
                <c:pt idx="17">
                  <c:v>74.26937332361692</c:v>
                </c:pt>
                <c:pt idx="18">
                  <c:v>73.58024611584074</c:v>
                </c:pt>
                <c:pt idx="19">
                  <c:v>73.44583551715134</c:v>
                </c:pt>
                <c:pt idx="20">
                  <c:v>72.27181652109267</c:v>
                </c:pt>
                <c:pt idx="21">
                  <c:v>71.41293596007483</c:v>
                </c:pt>
                <c:pt idx="22">
                  <c:v>70.02889663727466</c:v>
                </c:pt>
                <c:pt idx="23">
                  <c:v>69.7400527211769</c:v>
                </c:pt>
                <c:pt idx="24">
                  <c:v>69.32034500590973</c:v>
                </c:pt>
                <c:pt idx="25">
                  <c:v>68.15063926801201</c:v>
                </c:pt>
                <c:pt idx="26">
                  <c:v>67.35017646593178</c:v>
                </c:pt>
                <c:pt idx="27">
                  <c:v>65.41247498191849</c:v>
                </c:pt>
                <c:pt idx="28">
                  <c:v>63.77561291993619</c:v>
                </c:pt>
                <c:pt idx="29">
                  <c:v>62.71779405149418</c:v>
                </c:pt>
                <c:pt idx="30">
                  <c:v>57.492854833065806</c:v>
                </c:pt>
                <c:pt idx="31">
                  <c:v>57.265733770746216</c:v>
                </c:pt>
                <c:pt idx="32">
                  <c:v>54.201627816520585</c:v>
                </c:pt>
                <c:pt idx="33">
                  <c:v>53.74448862477809</c:v>
                </c:pt>
                <c:pt idx="34">
                  <c:v>53.73832555291413</c:v>
                </c:pt>
                <c:pt idx="35">
                  <c:v>53.63755544350143</c:v>
                </c:pt>
                <c:pt idx="36">
                  <c:v>53.45078529516615</c:v>
                </c:pt>
                <c:pt idx="37">
                  <c:v>51.735244368034785</c:v>
                </c:pt>
                <c:pt idx="38">
                  <c:v>48.45287574280584</c:v>
                </c:pt>
                <c:pt idx="39">
                  <c:v>47.625375009984474</c:v>
                </c:pt>
                <c:pt idx="40">
                  <c:v>46.423225642505514</c:v>
                </c:pt>
                <c:pt idx="41">
                  <c:v>45.263468541212504</c:v>
                </c:pt>
                <c:pt idx="42">
                  <c:v>44.75153628047985</c:v>
                </c:pt>
                <c:pt idx="43">
                  <c:v>44.62948339369923</c:v>
                </c:pt>
                <c:pt idx="44">
                  <c:v>40.70823798713346</c:v>
                </c:pt>
                <c:pt idx="45">
                  <c:v>40.39168235609631</c:v>
                </c:pt>
                <c:pt idx="46">
                  <c:v>37.864018549404776</c:v>
                </c:pt>
                <c:pt idx="47">
                  <c:v>37.556777264097676</c:v>
                </c:pt>
                <c:pt idx="48">
                  <c:v>32.48065202615227</c:v>
                </c:pt>
                <c:pt idx="49">
                  <c:v>31.19923678018899</c:v>
                </c:pt>
                <c:pt idx="50">
                  <c:v>25.670259264794627</c:v>
                </c:pt>
                <c:pt idx="51">
                  <c:v>23.71921177536922</c:v>
                </c:pt>
                <c:pt idx="52">
                  <c:v>20.45772755840818</c:v>
                </c:pt>
                <c:pt idx="53">
                  <c:v>19.443606323426742</c:v>
                </c:pt>
                <c:pt idx="54">
                  <c:v>16.5739805677533</c:v>
                </c:pt>
                <c:pt idx="55">
                  <c:v>15.59495284515997</c:v>
                </c:pt>
                <c:pt idx="56">
                  <c:v>12.26681568307557</c:v>
                </c:pt>
                <c:pt idx="57">
                  <c:v>11.361450101269277</c:v>
                </c:pt>
                <c:pt idx="58">
                  <c:v>11.019201407016618</c:v>
                </c:pt>
                <c:pt idx="59">
                  <c:v>8.017248648514519</c:v>
                </c:pt>
                <c:pt idx="60">
                  <c:v>6.964849695776287</c:v>
                </c:pt>
                <c:pt idx="61">
                  <c:v>6.437119613634712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针灸科</c:v>
                </c:pt>
                <c:pt idx="2">
                  <c:v>消化内科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血液科</c:v>
                </c:pt>
                <c:pt idx="6">
                  <c:v>呼吸内科</c:v>
                </c:pt>
                <c:pt idx="7">
                  <c:v>脑病三科</c:v>
                </c:pt>
                <c:pt idx="8">
                  <c:v>显微骨科</c:v>
                </c:pt>
                <c:pt idx="9">
                  <c:v>心病二科</c:v>
                </c:pt>
                <c:pt idx="10">
                  <c:v>口腔科</c:v>
                </c:pt>
                <c:pt idx="11">
                  <c:v>脑病二科</c:v>
                </c:pt>
                <c:pt idx="12">
                  <c:v>男科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心血管内科</c:v>
                </c:pt>
                <c:pt idx="16">
                  <c:v>眼科</c:v>
                </c:pt>
                <c:pt idx="17">
                  <c:v>小儿推拿科</c:v>
                </c:pt>
                <c:pt idx="18">
                  <c:v>风湿病科</c:v>
                </c:pt>
                <c:pt idx="19">
                  <c:v>妇科</c:v>
                </c:pt>
                <c:pt idx="20">
                  <c:v>耳鼻喉科</c:v>
                </c:pt>
                <c:pt idx="21">
                  <c:v>身心医学科</c:v>
                </c:pt>
                <c:pt idx="22">
                  <c:v>妇二科</c:v>
                </c:pt>
                <c:pt idx="23">
                  <c:v>普通外科</c:v>
                </c:pt>
                <c:pt idx="24">
                  <c:v>医院</c:v>
                </c:pt>
                <c:pt idx="25">
                  <c:v>肾脏内科</c:v>
                </c:pt>
                <c:pt idx="26">
                  <c:v>综合内科</c:v>
                </c:pt>
                <c:pt idx="27">
                  <c:v>周围血管科</c:v>
                </c:pt>
                <c:pt idx="28">
                  <c:v>骨科</c:v>
                </c:pt>
                <c:pt idx="29">
                  <c:v>内分泌科</c:v>
                </c:pt>
                <c:pt idx="30">
                  <c:v>微创骨科</c:v>
                </c:pt>
                <c:pt idx="31">
                  <c:v>运动损伤骨科</c:v>
                </c:pt>
                <c:pt idx="32">
                  <c:v>神经内科</c:v>
                </c:pt>
                <c:pt idx="33">
                  <c:v>中医经典科</c:v>
                </c:pt>
                <c:pt idx="34">
                  <c:v>胸外科</c:v>
                </c:pt>
                <c:pt idx="35">
                  <c:v>皮肤科</c:v>
                </c:pt>
                <c:pt idx="36">
                  <c:v>关节骨科</c:v>
                </c:pt>
                <c:pt idx="37">
                  <c:v>心病一科</c:v>
                </c:pt>
                <c:pt idx="38">
                  <c:v>肝胆外科</c:v>
                </c:pt>
                <c:pt idx="39">
                  <c:v>治未病中心</c:v>
                </c:pt>
                <c:pt idx="40">
                  <c:v>东区肾病科</c:v>
                </c:pt>
                <c:pt idx="41">
                  <c:v>美容皮肤科</c:v>
                </c:pt>
                <c:pt idx="42">
                  <c:v>康复科</c:v>
                </c:pt>
                <c:pt idx="43">
                  <c:v>产科</c:v>
                </c:pt>
                <c:pt idx="44">
                  <c:v>脑病一科</c:v>
                </c:pt>
                <c:pt idx="45">
                  <c:v>心病三科</c:v>
                </c:pt>
                <c:pt idx="46">
                  <c:v>脾胃病科</c:v>
                </c:pt>
                <c:pt idx="47">
                  <c:v>脾胃科消化科合并</c:v>
                </c:pt>
                <c:pt idx="48">
                  <c:v>心病四科</c:v>
                </c:pt>
                <c:pt idx="49">
                  <c:v>中医外治中心</c:v>
                </c:pt>
                <c:pt idx="50">
                  <c:v>西区重症医学科</c:v>
                </c:pt>
                <c:pt idx="51">
                  <c:v>肛肠科</c:v>
                </c:pt>
                <c:pt idx="52">
                  <c:v>肾病科</c:v>
                </c:pt>
                <c:pt idx="53">
                  <c:v>妇科妇二科合并</c:v>
                </c:pt>
                <c:pt idx="54">
                  <c:v>推拿科</c:v>
                </c:pt>
                <c:pt idx="55">
                  <c:v>脊柱骨科</c:v>
                </c:pt>
                <c:pt idx="56">
                  <c:v>创伤骨科</c:v>
                </c:pt>
                <c:pt idx="57">
                  <c:v>老年医学科</c:v>
                </c:pt>
                <c:pt idx="58">
                  <c:v>乳腺甲状腺外科</c:v>
                </c:pt>
                <c:pt idx="59">
                  <c:v>小儿骨科</c:v>
                </c:pt>
                <c:pt idx="60">
                  <c:v>肿瘤内科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92.1443516380179</c:v>
                </c:pt>
                <c:pt idx="2">
                  <c:v>91.70574413609579</c:v>
                </c:pt>
                <c:pt idx="3">
                  <c:v>89.62487013733963</c:v>
                </c:pt>
                <c:pt idx="4">
                  <c:v>87.1864843045795</c:v>
                </c:pt>
                <c:pt idx="5">
                  <c:v>84.05725352620138</c:v>
                </c:pt>
                <c:pt idx="6">
                  <c:v>82.82702226637282</c:v>
                </c:pt>
                <c:pt idx="7">
                  <c:v>79.75473863173363</c:v>
                </c:pt>
                <c:pt idx="8">
                  <c:v>78.27874688750629</c:v>
                </c:pt>
                <c:pt idx="9">
                  <c:v>77.54397023657108</c:v>
                </c:pt>
                <c:pt idx="10">
                  <c:v>77.41830454641885</c:v>
                </c:pt>
                <c:pt idx="11">
                  <c:v>77.26882413268356</c:v>
                </c:pt>
                <c:pt idx="12">
                  <c:v>70.64894589543272</c:v>
                </c:pt>
                <c:pt idx="13">
                  <c:v>70.24560704990172</c:v>
                </c:pt>
                <c:pt idx="14">
                  <c:v>66.22880381099472</c:v>
                </c:pt>
                <c:pt idx="15">
                  <c:v>64.21900575949164</c:v>
                </c:pt>
                <c:pt idx="16">
                  <c:v>60.114948088826466</c:v>
                </c:pt>
                <c:pt idx="17">
                  <c:v>60.0723055780832</c:v>
                </c:pt>
                <c:pt idx="18">
                  <c:v>58.30336444990987</c:v>
                </c:pt>
                <c:pt idx="19">
                  <c:v>58.06949038270388</c:v>
                </c:pt>
                <c:pt idx="20">
                  <c:v>54.56736253454204</c:v>
                </c:pt>
                <c:pt idx="21">
                  <c:v>53.61007610730757</c:v>
                </c:pt>
                <c:pt idx="22">
                  <c:v>52.383506870372074</c:v>
                </c:pt>
                <c:pt idx="23">
                  <c:v>51.593223856650454</c:v>
                </c:pt>
                <c:pt idx="24">
                  <c:v>49.33147665096242</c:v>
                </c:pt>
                <c:pt idx="25">
                  <c:v>48.933598081765005</c:v>
                </c:pt>
                <c:pt idx="26">
                  <c:v>48.122334278177156</c:v>
                </c:pt>
                <c:pt idx="27">
                  <c:v>46.64595558951437</c:v>
                </c:pt>
                <c:pt idx="28">
                  <c:v>45.164001396490036</c:v>
                </c:pt>
                <c:pt idx="29">
                  <c:v>44.60944691400968</c:v>
                </c:pt>
                <c:pt idx="30">
                  <c:v>42.04704678977018</c:v>
                </c:pt>
                <c:pt idx="31">
                  <c:v>41.097850705692274</c:v>
                </c:pt>
                <c:pt idx="32">
                  <c:v>40.55248456332434</c:v>
                </c:pt>
                <c:pt idx="33">
                  <c:v>39.37552435167782</c:v>
                </c:pt>
                <c:pt idx="34">
                  <c:v>38.356053836948774</c:v>
                </c:pt>
                <c:pt idx="35">
                  <c:v>34.70176820979416</c:v>
                </c:pt>
                <c:pt idx="36">
                  <c:v>33.10431916543139</c:v>
                </c:pt>
                <c:pt idx="37">
                  <c:v>31.35119722547186</c:v>
                </c:pt>
                <c:pt idx="38">
                  <c:v>30.176601272655446</c:v>
                </c:pt>
                <c:pt idx="39">
                  <c:v>29.382961959878863</c:v>
                </c:pt>
                <c:pt idx="40">
                  <c:v>28.693126289471937</c:v>
                </c:pt>
                <c:pt idx="41">
                  <c:v>28.262831839929458</c:v>
                </c:pt>
                <c:pt idx="42">
                  <c:v>28.089433394214637</c:v>
                </c:pt>
                <c:pt idx="43">
                  <c:v>27.451293581519764</c:v>
                </c:pt>
                <c:pt idx="44">
                  <c:v>26.976741726234877</c:v>
                </c:pt>
                <c:pt idx="45">
                  <c:v>25.859370855701957</c:v>
                </c:pt>
                <c:pt idx="46">
                  <c:v>24.834388513230987</c:v>
                </c:pt>
                <c:pt idx="47">
                  <c:v>22.21626701221617</c:v>
                </c:pt>
                <c:pt idx="48">
                  <c:v>21.937668208039284</c:v>
                </c:pt>
                <c:pt idx="49">
                  <c:v>20.927451320298918</c:v>
                </c:pt>
                <c:pt idx="50">
                  <c:v>18.603345110535162</c:v>
                </c:pt>
                <c:pt idx="51">
                  <c:v>18.560570842732016</c:v>
                </c:pt>
                <c:pt idx="52">
                  <c:v>17.90932244775312</c:v>
                </c:pt>
                <c:pt idx="53">
                  <c:v>16.755350872046737</c:v>
                </c:pt>
                <c:pt idx="54">
                  <c:v>13.573962758201441</c:v>
                </c:pt>
                <c:pt idx="55">
                  <c:v>13.196917661818697</c:v>
                </c:pt>
                <c:pt idx="56">
                  <c:v>11.185286254259585</c:v>
                </c:pt>
                <c:pt idx="57">
                  <c:v>11.050853481987334</c:v>
                </c:pt>
                <c:pt idx="58">
                  <c:v>8.537520456126458</c:v>
                </c:pt>
                <c:pt idx="59">
                  <c:v>6.731792179239449</c:v>
                </c:pt>
                <c:pt idx="60">
                  <c:v>4.6764467158178835</c:v>
                </c:pt>
                <c:pt idx="61">
                  <c:v>0.5792385905492914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耳鼻喉科</c:v>
                </c:pt>
                <c:pt idx="2">
                  <c:v>肾脏内科</c:v>
                </c:pt>
                <c:pt idx="3">
                  <c:v>小儿推拿科</c:v>
                </c:pt>
                <c:pt idx="4">
                  <c:v>儿科</c:v>
                </c:pt>
                <c:pt idx="5">
                  <c:v>东区重症医学科</c:v>
                </c:pt>
                <c:pt idx="6">
                  <c:v>周围血管科</c:v>
                </c:pt>
                <c:pt idx="7">
                  <c:v>心病二科</c:v>
                </c:pt>
                <c:pt idx="8">
                  <c:v>肛肠科</c:v>
                </c:pt>
                <c:pt idx="9">
                  <c:v>妇二科</c:v>
                </c:pt>
                <c:pt idx="10">
                  <c:v>显微骨科</c:v>
                </c:pt>
                <c:pt idx="11">
                  <c:v>脾胃科消化科合并</c:v>
                </c:pt>
                <c:pt idx="12">
                  <c:v>泌尿外科</c:v>
                </c:pt>
                <c:pt idx="13">
                  <c:v>内分泌科</c:v>
                </c:pt>
                <c:pt idx="14">
                  <c:v>产科</c:v>
                </c:pt>
                <c:pt idx="15">
                  <c:v>肝胆外科</c:v>
                </c:pt>
                <c:pt idx="16">
                  <c:v>肿瘤内科</c:v>
                </c:pt>
                <c:pt idx="17">
                  <c:v>骨科</c:v>
                </c:pt>
                <c:pt idx="18">
                  <c:v>老年医学科</c:v>
                </c:pt>
                <c:pt idx="19">
                  <c:v>呼吸内科</c:v>
                </c:pt>
                <c:pt idx="20">
                  <c:v>胸外科</c:v>
                </c:pt>
                <c:pt idx="21">
                  <c:v>康复科</c:v>
                </c:pt>
                <c:pt idx="22">
                  <c:v>推拿科</c:v>
                </c:pt>
                <c:pt idx="23">
                  <c:v>微创骨科</c:v>
                </c:pt>
                <c:pt idx="24">
                  <c:v>心病四科</c:v>
                </c:pt>
                <c:pt idx="25">
                  <c:v>妇科妇二科合并</c:v>
                </c:pt>
                <c:pt idx="26">
                  <c:v>脑病二科</c:v>
                </c:pt>
                <c:pt idx="27">
                  <c:v>脑病三科</c:v>
                </c:pt>
                <c:pt idx="28">
                  <c:v>美容皮肤科</c:v>
                </c:pt>
                <c:pt idx="29">
                  <c:v>心病三科</c:v>
                </c:pt>
                <c:pt idx="30">
                  <c:v>心血管内科</c:v>
                </c:pt>
                <c:pt idx="31">
                  <c:v>治未病中心</c:v>
                </c:pt>
                <c:pt idx="32">
                  <c:v>乳腺甲状腺外科</c:v>
                </c:pt>
                <c:pt idx="33">
                  <c:v>脾胃病科</c:v>
                </c:pt>
                <c:pt idx="34">
                  <c:v>综合内科</c:v>
                </c:pt>
                <c:pt idx="35">
                  <c:v>西区重症医学科</c:v>
                </c:pt>
                <c:pt idx="36">
                  <c:v>男科</c:v>
                </c:pt>
                <c:pt idx="37">
                  <c:v>重症医学科</c:v>
                </c:pt>
                <c:pt idx="38">
                  <c:v>肝病科</c:v>
                </c:pt>
                <c:pt idx="39">
                  <c:v>普通外科</c:v>
                </c:pt>
                <c:pt idx="40">
                  <c:v>身心医学科</c:v>
                </c:pt>
                <c:pt idx="41">
                  <c:v>风湿病科</c:v>
                </c:pt>
                <c:pt idx="42">
                  <c:v>医院</c:v>
                </c:pt>
                <c:pt idx="43">
                  <c:v>口腔科</c:v>
                </c:pt>
                <c:pt idx="44">
                  <c:v>创伤骨科</c:v>
                </c:pt>
                <c:pt idx="45">
                  <c:v>中医外治中心</c:v>
                </c:pt>
                <c:pt idx="46">
                  <c:v>妇科</c:v>
                </c:pt>
                <c:pt idx="47">
                  <c:v>脊柱骨科</c:v>
                </c:pt>
                <c:pt idx="48">
                  <c:v>肾病科</c:v>
                </c:pt>
                <c:pt idx="49">
                  <c:v>心病一科</c:v>
                </c:pt>
                <c:pt idx="50">
                  <c:v>神经外科</c:v>
                </c:pt>
                <c:pt idx="51">
                  <c:v>血液科</c:v>
                </c:pt>
                <c:pt idx="52">
                  <c:v>运动损伤骨科</c:v>
                </c:pt>
                <c:pt idx="53">
                  <c:v>关节骨科</c:v>
                </c:pt>
                <c:pt idx="54">
                  <c:v>神经内科</c:v>
                </c:pt>
                <c:pt idx="55">
                  <c:v>中医经典科</c:v>
                </c:pt>
                <c:pt idx="56">
                  <c:v>眼科</c:v>
                </c:pt>
                <c:pt idx="57">
                  <c:v>消化内科</c:v>
                </c:pt>
                <c:pt idx="58">
                  <c:v>皮肤科</c:v>
                </c:pt>
                <c:pt idx="59">
                  <c:v>针灸科</c:v>
                </c:pt>
                <c:pt idx="60">
                  <c:v>小儿骨科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4175.832133685876</c:v>
                </c:pt>
                <c:pt idx="2">
                  <c:v>1636.4722873216551</c:v>
                </c:pt>
                <c:pt idx="3">
                  <c:v>845.6075199550396</c:v>
                </c:pt>
                <c:pt idx="4">
                  <c:v>824.2026318494452</c:v>
                </c:pt>
                <c:pt idx="5">
                  <c:v>763.3233499503536</c:v>
                </c:pt>
                <c:pt idx="6">
                  <c:v>588.6563530957492</c:v>
                </c:pt>
                <c:pt idx="7">
                  <c:v>576.5892015240959</c:v>
                </c:pt>
                <c:pt idx="8">
                  <c:v>468.1912002173086</c:v>
                </c:pt>
                <c:pt idx="9">
                  <c:v>462.8800740186259</c:v>
                </c:pt>
                <c:pt idx="10">
                  <c:v>453.988335833872</c:v>
                </c:pt>
                <c:pt idx="11">
                  <c:v>423.76462885248225</c:v>
                </c:pt>
                <c:pt idx="12">
                  <c:v>365.51903317736895</c:v>
                </c:pt>
                <c:pt idx="13">
                  <c:v>361.259948570941</c:v>
                </c:pt>
                <c:pt idx="14">
                  <c:v>335.98350598807565</c:v>
                </c:pt>
                <c:pt idx="15">
                  <c:v>335.211370266131</c:v>
                </c:pt>
                <c:pt idx="16">
                  <c:v>322.12454839059995</c:v>
                </c:pt>
                <c:pt idx="17">
                  <c:v>286.1793588895459</c:v>
                </c:pt>
                <c:pt idx="18">
                  <c:v>285.4035780662066</c:v>
                </c:pt>
                <c:pt idx="19">
                  <c:v>281.12773507030175</c:v>
                </c:pt>
                <c:pt idx="20">
                  <c:v>278.5986851373402</c:v>
                </c:pt>
                <c:pt idx="21">
                  <c:v>276.5360989695819</c:v>
                </c:pt>
                <c:pt idx="22">
                  <c:v>274.5204672985394</c:v>
                </c:pt>
                <c:pt idx="23">
                  <c:v>263.54431441911237</c:v>
                </c:pt>
                <c:pt idx="24">
                  <c:v>262.80135174903353</c:v>
                </c:pt>
                <c:pt idx="25">
                  <c:v>260.43854087812576</c:v>
                </c:pt>
                <c:pt idx="26">
                  <c:v>242.54356139668118</c:v>
                </c:pt>
                <c:pt idx="27">
                  <c:v>237.65130246211322</c:v>
                </c:pt>
                <c:pt idx="28">
                  <c:v>233.98783987800792</c:v>
                </c:pt>
                <c:pt idx="29">
                  <c:v>228.4986721087134</c:v>
                </c:pt>
                <c:pt idx="30">
                  <c:v>218.72442379065262</c:v>
                </c:pt>
                <c:pt idx="31">
                  <c:v>177.8579020938149</c:v>
                </c:pt>
                <c:pt idx="32">
                  <c:v>172.65263903618686</c:v>
                </c:pt>
                <c:pt idx="33">
                  <c:v>171.5213498169283</c:v>
                </c:pt>
                <c:pt idx="34">
                  <c:v>163.54258812281003</c:v>
                </c:pt>
                <c:pt idx="35">
                  <c:v>156.44171684825207</c:v>
                </c:pt>
                <c:pt idx="36">
                  <c:v>152.5788376468808</c:v>
                </c:pt>
                <c:pt idx="37">
                  <c:v>151.66241150805897</c:v>
                </c:pt>
                <c:pt idx="38">
                  <c:v>150.23811699589254</c:v>
                </c:pt>
                <c:pt idx="39">
                  <c:v>149.04088850629697</c:v>
                </c:pt>
                <c:pt idx="40">
                  <c:v>147.35279384055804</c:v>
                </c:pt>
                <c:pt idx="41">
                  <c:v>144.01195496628196</c:v>
                </c:pt>
                <c:pt idx="42">
                  <c:v>141.26250328806887</c:v>
                </c:pt>
                <c:pt idx="43">
                  <c:v>141.01410859085408</c:v>
                </c:pt>
                <c:pt idx="44">
                  <c:v>138.40698737102315</c:v>
                </c:pt>
                <c:pt idx="45">
                  <c:v>137.40732866145524</c:v>
                </c:pt>
                <c:pt idx="46">
                  <c:v>132.5885996443086</c:v>
                </c:pt>
                <c:pt idx="47">
                  <c:v>130.26406941680423</c:v>
                </c:pt>
                <c:pt idx="48">
                  <c:v>128.9323090562443</c:v>
                </c:pt>
                <c:pt idx="49">
                  <c:v>128.650097558126</c:v>
                </c:pt>
                <c:pt idx="50">
                  <c:v>126.14944631712397</c:v>
                </c:pt>
                <c:pt idx="51">
                  <c:v>124.89819701626314</c:v>
                </c:pt>
                <c:pt idx="52">
                  <c:v>122.71221751815327</c:v>
                </c:pt>
                <c:pt idx="53">
                  <c:v>118.17018047330488</c:v>
                </c:pt>
                <c:pt idx="54">
                  <c:v>116.20145584595514</c:v>
                </c:pt>
                <c:pt idx="55">
                  <c:v>115.46646468435505</c:v>
                </c:pt>
                <c:pt idx="56">
                  <c:v>112.89798541746521</c:v>
                </c:pt>
                <c:pt idx="57">
                  <c:v>106.65414146724798</c:v>
                </c:pt>
                <c:pt idx="58">
                  <c:v>105.09760601643679</c:v>
                </c:pt>
                <c:pt idx="59">
                  <c:v>102.33036769999133</c:v>
                </c:pt>
                <c:pt idx="60">
                  <c:v>101.59397648729228</c:v>
                </c:pt>
                <c:pt idx="61">
                  <c:v>100.38750022932297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东区肾病科</c:v>
                </c:pt>
                <c:pt idx="2">
                  <c:v>中医外治中心</c:v>
                </c:pt>
                <c:pt idx="3">
                  <c:v>神经内科</c:v>
                </c:pt>
                <c:pt idx="4">
                  <c:v>身心医学科</c:v>
                </c:pt>
                <c:pt idx="5">
                  <c:v>脑病二科</c:v>
                </c:pt>
                <c:pt idx="6">
                  <c:v>风湿病科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血液科</c:v>
                </c:pt>
                <c:pt idx="10">
                  <c:v>妇科</c:v>
                </c:pt>
                <c:pt idx="11">
                  <c:v>心病一科</c:v>
                </c:pt>
                <c:pt idx="12">
                  <c:v>泌尿外科</c:v>
                </c:pt>
                <c:pt idx="13">
                  <c:v>脑病三科</c:v>
                </c:pt>
                <c:pt idx="14">
                  <c:v>脾胃病科</c:v>
                </c:pt>
                <c:pt idx="15">
                  <c:v>消化内科</c:v>
                </c:pt>
                <c:pt idx="16">
                  <c:v>妇科妇二科合并</c:v>
                </c:pt>
                <c:pt idx="17">
                  <c:v>关节骨科</c:v>
                </c:pt>
                <c:pt idx="18">
                  <c:v>皮肤科</c:v>
                </c:pt>
                <c:pt idx="19">
                  <c:v>胸外科</c:v>
                </c:pt>
                <c:pt idx="20">
                  <c:v>肾病科</c:v>
                </c:pt>
                <c:pt idx="21">
                  <c:v>肝病科</c:v>
                </c:pt>
                <c:pt idx="22">
                  <c:v>肝胆外科</c:v>
                </c:pt>
                <c:pt idx="23">
                  <c:v>运动损伤骨科</c:v>
                </c:pt>
                <c:pt idx="24">
                  <c:v>肾脏内科</c:v>
                </c:pt>
                <c:pt idx="25">
                  <c:v>西区重症医学科</c:v>
                </c:pt>
                <c:pt idx="26">
                  <c:v>心病二科</c:v>
                </c:pt>
                <c:pt idx="27">
                  <c:v>脑病一科</c:v>
                </c:pt>
                <c:pt idx="28">
                  <c:v>肿瘤内科</c:v>
                </c:pt>
                <c:pt idx="29">
                  <c:v>普通外科</c:v>
                </c:pt>
                <c:pt idx="30">
                  <c:v>产科</c:v>
                </c:pt>
                <c:pt idx="31">
                  <c:v>小儿推拿科</c:v>
                </c:pt>
                <c:pt idx="32">
                  <c:v>东区重症医学科</c:v>
                </c:pt>
                <c:pt idx="33">
                  <c:v>男科</c:v>
                </c:pt>
                <c:pt idx="34">
                  <c:v>针灸科</c:v>
                </c:pt>
                <c:pt idx="35">
                  <c:v>神经外科</c:v>
                </c:pt>
                <c:pt idx="36">
                  <c:v>耳鼻喉科</c:v>
                </c:pt>
                <c:pt idx="37">
                  <c:v>老年医学科</c:v>
                </c:pt>
                <c:pt idx="38">
                  <c:v>小儿骨科</c:v>
                </c:pt>
                <c:pt idx="39">
                  <c:v>脾胃科消化科合并</c:v>
                </c:pt>
                <c:pt idx="40">
                  <c:v>呼吸内科</c:v>
                </c:pt>
                <c:pt idx="41">
                  <c:v>儿科</c:v>
                </c:pt>
                <c:pt idx="42">
                  <c:v>综合内科</c:v>
                </c:pt>
                <c:pt idx="43">
                  <c:v>微创骨科</c:v>
                </c:pt>
                <c:pt idx="44">
                  <c:v>推拿科</c:v>
                </c:pt>
                <c:pt idx="45">
                  <c:v>内分泌科</c:v>
                </c:pt>
                <c:pt idx="46">
                  <c:v>骨科</c:v>
                </c:pt>
                <c:pt idx="47">
                  <c:v>口腔科</c:v>
                </c:pt>
                <c:pt idx="48">
                  <c:v>重症医学科</c:v>
                </c:pt>
                <c:pt idx="49">
                  <c:v>医院</c:v>
                </c:pt>
                <c:pt idx="50">
                  <c:v>显微骨科</c:v>
                </c:pt>
                <c:pt idx="51">
                  <c:v>肛肠科</c:v>
                </c:pt>
                <c:pt idx="52">
                  <c:v>康复科</c:v>
                </c:pt>
                <c:pt idx="53">
                  <c:v>脊柱骨科</c:v>
                </c:pt>
                <c:pt idx="54">
                  <c:v>妇二科</c:v>
                </c:pt>
                <c:pt idx="55">
                  <c:v>心病四科</c:v>
                </c:pt>
                <c:pt idx="56">
                  <c:v>眼科</c:v>
                </c:pt>
                <c:pt idx="57">
                  <c:v>中医经典科</c:v>
                </c:pt>
                <c:pt idx="58">
                  <c:v>乳腺甲状腺外科</c:v>
                </c:pt>
                <c:pt idx="59">
                  <c:v>心病三科</c:v>
                </c:pt>
                <c:pt idx="60">
                  <c:v>周围血管科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98.5764447422645</c:v>
                </c:pt>
                <c:pt idx="2">
                  <c:v>98.05720732782893</c:v>
                </c:pt>
                <c:pt idx="3">
                  <c:v>96.24640149565622</c:v>
                </c:pt>
                <c:pt idx="4">
                  <c:v>96.12688633077818</c:v>
                </c:pt>
                <c:pt idx="5">
                  <c:v>94.01244006193825</c:v>
                </c:pt>
                <c:pt idx="6">
                  <c:v>92.98919381370065</c:v>
                </c:pt>
                <c:pt idx="7">
                  <c:v>91.8345887737294</c:v>
                </c:pt>
                <c:pt idx="8">
                  <c:v>91.42774300691335</c:v>
                </c:pt>
                <c:pt idx="9">
                  <c:v>89.51184922708862</c:v>
                </c:pt>
                <c:pt idx="10">
                  <c:v>89.32976928016411</c:v>
                </c:pt>
                <c:pt idx="11">
                  <c:v>84.70273722319453</c:v>
                </c:pt>
                <c:pt idx="12">
                  <c:v>81.43595990106334</c:v>
                </c:pt>
                <c:pt idx="13">
                  <c:v>76.30626041643713</c:v>
                </c:pt>
                <c:pt idx="14">
                  <c:v>74.56004772202915</c:v>
                </c:pt>
                <c:pt idx="15">
                  <c:v>70.53539305329932</c:v>
                </c:pt>
                <c:pt idx="16">
                  <c:v>67.49363486929423</c:v>
                </c:pt>
                <c:pt idx="17">
                  <c:v>67.35084887546185</c:v>
                </c:pt>
                <c:pt idx="18">
                  <c:v>67.19525451080024</c:v>
                </c:pt>
                <c:pt idx="19">
                  <c:v>66.92532473258427</c:v>
                </c:pt>
                <c:pt idx="20">
                  <c:v>65.53267762183646</c:v>
                </c:pt>
                <c:pt idx="21">
                  <c:v>65.06143010336602</c:v>
                </c:pt>
                <c:pt idx="22">
                  <c:v>63.061249647498954</c:v>
                </c:pt>
                <c:pt idx="23">
                  <c:v>58.745758507254386</c:v>
                </c:pt>
                <c:pt idx="24">
                  <c:v>57.47240671911449</c:v>
                </c:pt>
                <c:pt idx="25">
                  <c:v>56.25063576268467</c:v>
                </c:pt>
                <c:pt idx="26">
                  <c:v>55.76366230930074</c:v>
                </c:pt>
                <c:pt idx="27">
                  <c:v>54.93125985307975</c:v>
                </c:pt>
                <c:pt idx="28">
                  <c:v>53.70044656142519</c:v>
                </c:pt>
                <c:pt idx="29">
                  <c:v>53.68835853449896</c:v>
                </c:pt>
                <c:pt idx="30">
                  <c:v>50.9840658341556</c:v>
                </c:pt>
                <c:pt idx="31">
                  <c:v>50.34858890599707</c:v>
                </c:pt>
                <c:pt idx="32">
                  <c:v>48.99894709752466</c:v>
                </c:pt>
                <c:pt idx="33">
                  <c:v>45.96838562173178</c:v>
                </c:pt>
                <c:pt idx="34">
                  <c:v>44.781264558150994</c:v>
                </c:pt>
                <c:pt idx="35">
                  <c:v>43.74079732789164</c:v>
                </c:pt>
                <c:pt idx="36">
                  <c:v>42.57822474029401</c:v>
                </c:pt>
                <c:pt idx="37">
                  <c:v>42.43395380922686</c:v>
                </c:pt>
                <c:pt idx="38">
                  <c:v>40.84353857256615</c:v>
                </c:pt>
                <c:pt idx="39">
                  <c:v>40.785004930955694</c:v>
                </c:pt>
                <c:pt idx="40">
                  <c:v>35.51916578104992</c:v>
                </c:pt>
                <c:pt idx="41">
                  <c:v>34.08583146155748</c:v>
                </c:pt>
                <c:pt idx="42">
                  <c:v>30.104871290216416</c:v>
                </c:pt>
                <c:pt idx="43">
                  <c:v>29.13560619778337</c:v>
                </c:pt>
                <c:pt idx="44">
                  <c:v>28.39555115444621</c:v>
                </c:pt>
                <c:pt idx="45">
                  <c:v>27.010196690291256</c:v>
                </c:pt>
                <c:pt idx="46">
                  <c:v>25.609569813596917</c:v>
                </c:pt>
                <c:pt idx="47">
                  <c:v>24.899994787178457</c:v>
                </c:pt>
                <c:pt idx="48">
                  <c:v>24.197936858333822</c:v>
                </c:pt>
                <c:pt idx="49">
                  <c:v>22.49979541384195</c:v>
                </c:pt>
                <c:pt idx="50">
                  <c:v>21.120502378853697</c:v>
                </c:pt>
                <c:pt idx="51">
                  <c:v>20.996377832383683</c:v>
                </c:pt>
                <c:pt idx="52">
                  <c:v>18.265123713763852</c:v>
                </c:pt>
                <c:pt idx="53">
                  <c:v>16.139918588383217</c:v>
                </c:pt>
                <c:pt idx="54">
                  <c:v>15.406642433715767</c:v>
                </c:pt>
                <c:pt idx="55">
                  <c:v>12.424439299796841</c:v>
                </c:pt>
                <c:pt idx="56">
                  <c:v>10.290681069009256</c:v>
                </c:pt>
                <c:pt idx="57">
                  <c:v>8.245366859861726</c:v>
                </c:pt>
                <c:pt idx="58">
                  <c:v>6.3046174764381355</c:v>
                </c:pt>
                <c:pt idx="59">
                  <c:v>4.520630094706335</c:v>
                </c:pt>
                <c:pt idx="60">
                  <c:v>3.8968311281486034</c:v>
                </c:pt>
                <c:pt idx="61">
                  <c:v>1.7774948621515962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心病二科</c:v>
                </c:pt>
                <c:pt idx="2">
                  <c:v>肝病科</c:v>
                </c:pt>
                <c:pt idx="3">
                  <c:v>创伤骨科</c:v>
                </c:pt>
                <c:pt idx="4">
                  <c:v>呼吸内科</c:v>
                </c:pt>
                <c:pt idx="5">
                  <c:v>风湿病科</c:v>
                </c:pt>
                <c:pt idx="6">
                  <c:v>针灸科</c:v>
                </c:pt>
                <c:pt idx="7">
                  <c:v>妇科妇二科合并</c:v>
                </c:pt>
                <c:pt idx="8">
                  <c:v>胸外科</c:v>
                </c:pt>
                <c:pt idx="9">
                  <c:v>运动损伤骨科</c:v>
                </c:pt>
                <c:pt idx="10">
                  <c:v>骨科</c:v>
                </c:pt>
                <c:pt idx="11">
                  <c:v>心病一科</c:v>
                </c:pt>
                <c:pt idx="12">
                  <c:v>推拿科</c:v>
                </c:pt>
                <c:pt idx="13">
                  <c:v>康复科</c:v>
                </c:pt>
                <c:pt idx="14">
                  <c:v>脾胃科消化科合并</c:v>
                </c:pt>
                <c:pt idx="15">
                  <c:v>肛肠科</c:v>
                </c:pt>
                <c:pt idx="16">
                  <c:v>脾胃病科</c:v>
                </c:pt>
                <c:pt idx="17">
                  <c:v>小儿骨科</c:v>
                </c:pt>
                <c:pt idx="18">
                  <c:v>美容皮肤科</c:v>
                </c:pt>
                <c:pt idx="19">
                  <c:v>关节骨科</c:v>
                </c:pt>
                <c:pt idx="20">
                  <c:v>周围血管科</c:v>
                </c:pt>
                <c:pt idx="21">
                  <c:v>肾病科</c:v>
                </c:pt>
                <c:pt idx="22">
                  <c:v>普通外科</c:v>
                </c:pt>
                <c:pt idx="23">
                  <c:v>产科</c:v>
                </c:pt>
                <c:pt idx="24">
                  <c:v>肾脏内科</c:v>
                </c:pt>
                <c:pt idx="25">
                  <c:v>妇科</c:v>
                </c:pt>
                <c:pt idx="26">
                  <c:v>眼科</c:v>
                </c:pt>
                <c:pt idx="27">
                  <c:v>东区肾病科</c:v>
                </c:pt>
                <c:pt idx="28">
                  <c:v>妇二科</c:v>
                </c:pt>
                <c:pt idx="29">
                  <c:v>耳鼻喉科</c:v>
                </c:pt>
                <c:pt idx="30">
                  <c:v>神经内科</c:v>
                </c:pt>
                <c:pt idx="31">
                  <c:v>东区重症医学科</c:v>
                </c:pt>
                <c:pt idx="32">
                  <c:v>中医经典科</c:v>
                </c:pt>
                <c:pt idx="33">
                  <c:v>微创骨科</c:v>
                </c:pt>
                <c:pt idx="34">
                  <c:v>内分泌科</c:v>
                </c:pt>
                <c:pt idx="35">
                  <c:v>中医外治中心</c:v>
                </c:pt>
                <c:pt idx="36">
                  <c:v>皮肤科</c:v>
                </c:pt>
                <c:pt idx="37">
                  <c:v>显微骨科</c:v>
                </c:pt>
                <c:pt idx="38">
                  <c:v>治未病中心</c:v>
                </c:pt>
                <c:pt idx="39">
                  <c:v>血液科</c:v>
                </c:pt>
                <c:pt idx="40">
                  <c:v>口腔科</c:v>
                </c:pt>
                <c:pt idx="41">
                  <c:v>脑病一科</c:v>
                </c:pt>
                <c:pt idx="42">
                  <c:v>西区重症医学科</c:v>
                </c:pt>
                <c:pt idx="43">
                  <c:v>肝胆外科</c:v>
                </c:pt>
                <c:pt idx="44">
                  <c:v>心血管内科</c:v>
                </c:pt>
                <c:pt idx="45">
                  <c:v>脑病二科</c:v>
                </c:pt>
                <c:pt idx="46">
                  <c:v>重症医学科</c:v>
                </c:pt>
                <c:pt idx="47">
                  <c:v>身心医学科</c:v>
                </c:pt>
                <c:pt idx="48">
                  <c:v>小儿推拿科</c:v>
                </c:pt>
                <c:pt idx="49">
                  <c:v>儿科</c:v>
                </c:pt>
                <c:pt idx="50">
                  <c:v>男科</c:v>
                </c:pt>
                <c:pt idx="51">
                  <c:v>老年医学科</c:v>
                </c:pt>
                <c:pt idx="52">
                  <c:v>泌尿外科</c:v>
                </c:pt>
                <c:pt idx="53">
                  <c:v>神经外科</c:v>
                </c:pt>
                <c:pt idx="54">
                  <c:v>脊柱骨科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肿瘤内科</c:v>
                </c:pt>
                <c:pt idx="58">
                  <c:v>消化内科</c:v>
                </c:pt>
                <c:pt idx="59">
                  <c:v>心病三科</c:v>
                </c:pt>
                <c:pt idx="60">
                  <c:v>脑病三科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97.98493307778537</c:v>
                </c:pt>
                <c:pt idx="2">
                  <c:v>97.73509459658867</c:v>
                </c:pt>
                <c:pt idx="3">
                  <c:v>97.31103951650067</c:v>
                </c:pt>
                <c:pt idx="4">
                  <c:v>96.78279943898741</c:v>
                </c:pt>
                <c:pt idx="5">
                  <c:v>96.51350618299841</c:v>
                </c:pt>
                <c:pt idx="6">
                  <c:v>96.25642725108789</c:v>
                </c:pt>
                <c:pt idx="7">
                  <c:v>95.43442936274282</c:v>
                </c:pt>
                <c:pt idx="8">
                  <c:v>95.11574357824152</c:v>
                </c:pt>
                <c:pt idx="9">
                  <c:v>94.13136871085095</c:v>
                </c:pt>
                <c:pt idx="10">
                  <c:v>88.82897528793346</c:v>
                </c:pt>
                <c:pt idx="11">
                  <c:v>88.79593502781307</c:v>
                </c:pt>
                <c:pt idx="12">
                  <c:v>84.13325573559717</c:v>
                </c:pt>
                <c:pt idx="13">
                  <c:v>83.58171975337922</c:v>
                </c:pt>
                <c:pt idx="14">
                  <c:v>83.0411377563486</c:v>
                </c:pt>
                <c:pt idx="15">
                  <c:v>82.730396551314</c:v>
                </c:pt>
                <c:pt idx="16">
                  <c:v>82.35669420483917</c:v>
                </c:pt>
                <c:pt idx="17">
                  <c:v>79.75409449543933</c:v>
                </c:pt>
                <c:pt idx="18">
                  <c:v>79.54663415010224</c:v>
                </c:pt>
                <c:pt idx="19">
                  <c:v>77.25772750627284</c:v>
                </c:pt>
                <c:pt idx="20">
                  <c:v>76.27179178790398</c:v>
                </c:pt>
                <c:pt idx="21">
                  <c:v>75.55944199468692</c:v>
                </c:pt>
                <c:pt idx="22">
                  <c:v>70.033532542413</c:v>
                </c:pt>
                <c:pt idx="23">
                  <c:v>68.52020076441066</c:v>
                </c:pt>
                <c:pt idx="24">
                  <c:v>67.55880846741927</c:v>
                </c:pt>
                <c:pt idx="25">
                  <c:v>65.85597050776842</c:v>
                </c:pt>
                <c:pt idx="26">
                  <c:v>65.69822385757713</c:v>
                </c:pt>
                <c:pt idx="27">
                  <c:v>65.08486723588874</c:v>
                </c:pt>
                <c:pt idx="28">
                  <c:v>61.87157942782875</c:v>
                </c:pt>
                <c:pt idx="29">
                  <c:v>54.63922765841396</c:v>
                </c:pt>
                <c:pt idx="30">
                  <c:v>53.06276049497632</c:v>
                </c:pt>
                <c:pt idx="31">
                  <c:v>49.854733665784664</c:v>
                </c:pt>
                <c:pt idx="32">
                  <c:v>48.838723114161915</c:v>
                </c:pt>
                <c:pt idx="33">
                  <c:v>44.17321459118464</c:v>
                </c:pt>
                <c:pt idx="34">
                  <c:v>41.665962744475785</c:v>
                </c:pt>
                <c:pt idx="35">
                  <c:v>40.79855712325402</c:v>
                </c:pt>
                <c:pt idx="36">
                  <c:v>37.96465653986309</c:v>
                </c:pt>
                <c:pt idx="37">
                  <c:v>37.783257424681224</c:v>
                </c:pt>
                <c:pt idx="38">
                  <c:v>37.577961177371975</c:v>
                </c:pt>
                <c:pt idx="39">
                  <c:v>34.99023507291912</c:v>
                </c:pt>
                <c:pt idx="40">
                  <c:v>33.74263938477091</c:v>
                </c:pt>
                <c:pt idx="41">
                  <c:v>31.800574994909002</c:v>
                </c:pt>
                <c:pt idx="42">
                  <c:v>31.384662394114326</c:v>
                </c:pt>
                <c:pt idx="43">
                  <c:v>29.16690207852666</c:v>
                </c:pt>
                <c:pt idx="44">
                  <c:v>28.228856209322984</c:v>
                </c:pt>
                <c:pt idx="45">
                  <c:v>26.89955784165359</c:v>
                </c:pt>
                <c:pt idx="46">
                  <c:v>26.100609733689907</c:v>
                </c:pt>
                <c:pt idx="47">
                  <c:v>22.981378852896412</c:v>
                </c:pt>
                <c:pt idx="48">
                  <c:v>22.94836726136815</c:v>
                </c:pt>
                <c:pt idx="49">
                  <c:v>20.562205573266933</c:v>
                </c:pt>
                <c:pt idx="50">
                  <c:v>19.791630669499916</c:v>
                </c:pt>
                <c:pt idx="51">
                  <c:v>17.93755046623835</c:v>
                </c:pt>
                <c:pt idx="52">
                  <c:v>15.8244198561728</c:v>
                </c:pt>
                <c:pt idx="53">
                  <c:v>15.72418962921409</c:v>
                </c:pt>
                <c:pt idx="54">
                  <c:v>13.85813242454308</c:v>
                </c:pt>
                <c:pt idx="55">
                  <c:v>12.168767008049365</c:v>
                </c:pt>
                <c:pt idx="56">
                  <c:v>11.351270861326434</c:v>
                </c:pt>
                <c:pt idx="57">
                  <c:v>8.796964325015843</c:v>
                </c:pt>
                <c:pt idx="58">
                  <c:v>8.55413190400689</c:v>
                </c:pt>
                <c:pt idx="59">
                  <c:v>4.211519203982728</c:v>
                </c:pt>
                <c:pt idx="60">
                  <c:v>2.2521796881224354</c:v>
                </c:pt>
                <c:pt idx="61">
                  <c:v>0.3752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小儿推拿科</c:v>
                </c:pt>
                <c:pt idx="2">
                  <c:v>肝胆外科</c:v>
                </c:pt>
                <c:pt idx="3">
                  <c:v>身心医学科</c:v>
                </c:pt>
                <c:pt idx="4">
                  <c:v>妇科</c:v>
                </c:pt>
                <c:pt idx="5">
                  <c:v>内分泌科</c:v>
                </c:pt>
                <c:pt idx="6">
                  <c:v>肛肠科</c:v>
                </c:pt>
                <c:pt idx="7">
                  <c:v>儿科</c:v>
                </c:pt>
                <c:pt idx="8">
                  <c:v>微创骨科</c:v>
                </c:pt>
                <c:pt idx="9">
                  <c:v>脾胃科消化科合并</c:v>
                </c:pt>
                <c:pt idx="10">
                  <c:v>妇科妇二科合并</c:v>
                </c:pt>
                <c:pt idx="11">
                  <c:v>心血管内科</c:v>
                </c:pt>
                <c:pt idx="12">
                  <c:v>针灸科</c:v>
                </c:pt>
                <c:pt idx="13">
                  <c:v>产科</c:v>
                </c:pt>
                <c:pt idx="14">
                  <c:v>中医经典科</c:v>
                </c:pt>
                <c:pt idx="15">
                  <c:v>脾胃病科</c:v>
                </c:pt>
                <c:pt idx="16">
                  <c:v>血液科</c:v>
                </c:pt>
                <c:pt idx="17">
                  <c:v>普通外科</c:v>
                </c:pt>
                <c:pt idx="18">
                  <c:v>治未病中心</c:v>
                </c:pt>
                <c:pt idx="19">
                  <c:v>泌尿外科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显微骨科</c:v>
                </c:pt>
                <c:pt idx="23">
                  <c:v>乳腺甲状腺外科</c:v>
                </c:pt>
                <c:pt idx="24">
                  <c:v>美容皮肤科</c:v>
                </c:pt>
                <c:pt idx="25">
                  <c:v>周围血管科</c:v>
                </c:pt>
                <c:pt idx="26">
                  <c:v>风湿病科</c:v>
                </c:pt>
                <c:pt idx="27">
                  <c:v>心病三科</c:v>
                </c:pt>
                <c:pt idx="28">
                  <c:v>眼科</c:v>
                </c:pt>
                <c:pt idx="29">
                  <c:v>中医外治中心</c:v>
                </c:pt>
                <c:pt idx="30">
                  <c:v>综合内科</c:v>
                </c:pt>
                <c:pt idx="31">
                  <c:v>医院</c:v>
                </c:pt>
                <c:pt idx="32">
                  <c:v>耳鼻喉科</c:v>
                </c:pt>
                <c:pt idx="33">
                  <c:v>皮肤科</c:v>
                </c:pt>
                <c:pt idx="34">
                  <c:v>运动损伤骨科</c:v>
                </c:pt>
                <c:pt idx="35">
                  <c:v>脑病一科</c:v>
                </c:pt>
                <c:pt idx="36">
                  <c:v>神经外科</c:v>
                </c:pt>
                <c:pt idx="37">
                  <c:v>妇二科</c:v>
                </c:pt>
                <c:pt idx="38">
                  <c:v>老年医学科</c:v>
                </c:pt>
                <c:pt idx="39">
                  <c:v>肾病科</c:v>
                </c:pt>
                <c:pt idx="40">
                  <c:v>口腔科</c:v>
                </c:pt>
                <c:pt idx="41">
                  <c:v>肿瘤内科</c:v>
                </c:pt>
                <c:pt idx="42">
                  <c:v>东区肾病科</c:v>
                </c:pt>
                <c:pt idx="43">
                  <c:v>肝病科</c:v>
                </c:pt>
                <c:pt idx="44">
                  <c:v>重症医学科</c:v>
                </c:pt>
                <c:pt idx="45">
                  <c:v>东区重症医学科</c:v>
                </c:pt>
                <c:pt idx="46">
                  <c:v>脑病三科</c:v>
                </c:pt>
                <c:pt idx="47">
                  <c:v>康复科</c:v>
                </c:pt>
                <c:pt idx="48">
                  <c:v>神经内科</c:v>
                </c:pt>
                <c:pt idx="49">
                  <c:v>男科</c:v>
                </c:pt>
                <c:pt idx="50">
                  <c:v>心病二科</c:v>
                </c:pt>
                <c:pt idx="51">
                  <c:v>心病四科</c:v>
                </c:pt>
                <c:pt idx="52">
                  <c:v>胸外科</c:v>
                </c:pt>
                <c:pt idx="53">
                  <c:v>消化内科</c:v>
                </c:pt>
                <c:pt idx="54">
                  <c:v>推拿科</c:v>
                </c:pt>
                <c:pt idx="55">
                  <c:v>脊柱骨科</c:v>
                </c:pt>
                <c:pt idx="56">
                  <c:v>呼吸内科</c:v>
                </c:pt>
                <c:pt idx="57">
                  <c:v>脑病二科</c:v>
                </c:pt>
                <c:pt idx="58">
                  <c:v>心病一科</c:v>
                </c:pt>
                <c:pt idx="59">
                  <c:v>小儿骨科</c:v>
                </c:pt>
                <c:pt idx="60">
                  <c:v>关节骨科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95.57381274482452</c:v>
                </c:pt>
                <c:pt idx="2">
                  <c:v>93.804402770566</c:v>
                </c:pt>
                <c:pt idx="3">
                  <c:v>92.8561786287325</c:v>
                </c:pt>
                <c:pt idx="4">
                  <c:v>90.36366624971579</c:v>
                </c:pt>
                <c:pt idx="5">
                  <c:v>89.87093481615796</c:v>
                </c:pt>
                <c:pt idx="6">
                  <c:v>88.72207950111886</c:v>
                </c:pt>
                <c:pt idx="7">
                  <c:v>88.1049073579168</c:v>
                </c:pt>
                <c:pt idx="8">
                  <c:v>84.98197632681355</c:v>
                </c:pt>
                <c:pt idx="9">
                  <c:v>84.31222132675249</c:v>
                </c:pt>
                <c:pt idx="10">
                  <c:v>84.15444911381287</c:v>
                </c:pt>
                <c:pt idx="11">
                  <c:v>82.8023982482877</c:v>
                </c:pt>
                <c:pt idx="12">
                  <c:v>81.26856790595762</c:v>
                </c:pt>
                <c:pt idx="13">
                  <c:v>78.12278259751835</c:v>
                </c:pt>
                <c:pt idx="14">
                  <c:v>77.16423633766149</c:v>
                </c:pt>
                <c:pt idx="15">
                  <c:v>69.72042587504737</c:v>
                </c:pt>
                <c:pt idx="16">
                  <c:v>69.18605219719065</c:v>
                </c:pt>
                <c:pt idx="17">
                  <c:v>66.8757071544821</c:v>
                </c:pt>
                <c:pt idx="18">
                  <c:v>65.14092610538695</c:v>
                </c:pt>
                <c:pt idx="19">
                  <c:v>63.68799233976768</c:v>
                </c:pt>
                <c:pt idx="20">
                  <c:v>62.69369220225847</c:v>
                </c:pt>
                <c:pt idx="21">
                  <c:v>62.43083056313519</c:v>
                </c:pt>
                <c:pt idx="22">
                  <c:v>61.42776604355748</c:v>
                </c:pt>
                <c:pt idx="23">
                  <c:v>61.004404601222035</c:v>
                </c:pt>
                <c:pt idx="24">
                  <c:v>59.64012670246459</c:v>
                </c:pt>
                <c:pt idx="25">
                  <c:v>58.18493480752293</c:v>
                </c:pt>
                <c:pt idx="26">
                  <c:v>56.848058436313266</c:v>
                </c:pt>
                <c:pt idx="27">
                  <c:v>56.726623519743754</c:v>
                </c:pt>
                <c:pt idx="28">
                  <c:v>55.003183212375546</c:v>
                </c:pt>
                <c:pt idx="29">
                  <c:v>54.79245904573335</c:v>
                </c:pt>
                <c:pt idx="30">
                  <c:v>53.708256003529975</c:v>
                </c:pt>
                <c:pt idx="31">
                  <c:v>52.43294209378566</c:v>
                </c:pt>
                <c:pt idx="32">
                  <c:v>52.15898809402783</c:v>
                </c:pt>
                <c:pt idx="33">
                  <c:v>49.52515721741175</c:v>
                </c:pt>
                <c:pt idx="34">
                  <c:v>48.85181822872813</c:v>
                </c:pt>
                <c:pt idx="35">
                  <c:v>45.6309690469745</c:v>
                </c:pt>
                <c:pt idx="36">
                  <c:v>42.70378974907063</c:v>
                </c:pt>
                <c:pt idx="37">
                  <c:v>41.65528180489895</c:v>
                </c:pt>
                <c:pt idx="38">
                  <c:v>38.975687783451576</c:v>
                </c:pt>
                <c:pt idx="39">
                  <c:v>35.70034580477808</c:v>
                </c:pt>
                <c:pt idx="40">
                  <c:v>35.41573869537071</c:v>
                </c:pt>
                <c:pt idx="41">
                  <c:v>34.888371865301536</c:v>
                </c:pt>
                <c:pt idx="42">
                  <c:v>33.74116698524148</c:v>
                </c:pt>
                <c:pt idx="43">
                  <c:v>27.173355355956286</c:v>
                </c:pt>
                <c:pt idx="44">
                  <c:v>24.397336628641852</c:v>
                </c:pt>
                <c:pt idx="45">
                  <c:v>23.11335349585988</c:v>
                </c:pt>
                <c:pt idx="46">
                  <c:v>22.685732903545674</c:v>
                </c:pt>
                <c:pt idx="47">
                  <c:v>21.88624766363121</c:v>
                </c:pt>
                <c:pt idx="48">
                  <c:v>21.04743201570529</c:v>
                </c:pt>
                <c:pt idx="49">
                  <c:v>20.757172381966924</c:v>
                </c:pt>
                <c:pt idx="50">
                  <c:v>20.003509120001194</c:v>
                </c:pt>
                <c:pt idx="51">
                  <c:v>17.093467999417044</c:v>
                </c:pt>
                <c:pt idx="52">
                  <c:v>16.408746790898032</c:v>
                </c:pt>
                <c:pt idx="53">
                  <c:v>16.320057919224574</c:v>
                </c:pt>
                <c:pt idx="54">
                  <c:v>14.99443574143804</c:v>
                </c:pt>
                <c:pt idx="55">
                  <c:v>14.077004213914911</c:v>
                </c:pt>
                <c:pt idx="56">
                  <c:v>12.134807660146674</c:v>
                </c:pt>
                <c:pt idx="57">
                  <c:v>10.625558430330218</c:v>
                </c:pt>
                <c:pt idx="58">
                  <c:v>10.212506034243152</c:v>
                </c:pt>
                <c:pt idx="59">
                  <c:v>9.97059827308635</c:v>
                </c:pt>
                <c:pt idx="60">
                  <c:v>6.092720610991398</c:v>
                </c:pt>
                <c:pt idx="61">
                  <c:v>2.612328257194707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肝病科</c:v>
                </c:pt>
                <c:pt idx="2">
                  <c:v>肿瘤内科</c:v>
                </c:pt>
                <c:pt idx="3">
                  <c:v>显微骨科</c:v>
                </c:pt>
                <c:pt idx="4">
                  <c:v>男科</c:v>
                </c:pt>
                <c:pt idx="5">
                  <c:v>心病一科</c:v>
                </c:pt>
                <c:pt idx="6">
                  <c:v>心血管内科</c:v>
                </c:pt>
                <c:pt idx="7">
                  <c:v>呼吸内科</c:v>
                </c:pt>
                <c:pt idx="8">
                  <c:v>肝胆外科</c:v>
                </c:pt>
                <c:pt idx="9">
                  <c:v>内分泌科</c:v>
                </c:pt>
                <c:pt idx="10">
                  <c:v>普通外科</c:v>
                </c:pt>
                <c:pt idx="11">
                  <c:v>肾病科</c:v>
                </c:pt>
                <c:pt idx="12">
                  <c:v>乳腺甲状腺外科</c:v>
                </c:pt>
                <c:pt idx="13">
                  <c:v>创伤骨科</c:v>
                </c:pt>
                <c:pt idx="14">
                  <c:v>治未病中心</c:v>
                </c:pt>
                <c:pt idx="15">
                  <c:v>医院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儿科</c:v>
                </c:pt>
                <c:pt idx="19">
                  <c:v>骨科</c:v>
                </c:pt>
                <c:pt idx="20">
                  <c:v>美容皮肤科</c:v>
                </c:pt>
                <c:pt idx="21">
                  <c:v>神经外科</c:v>
                </c:pt>
                <c:pt idx="22">
                  <c:v>小儿骨科</c:v>
                </c:pt>
                <c:pt idx="23">
                  <c:v>东区重症医学科</c:v>
                </c:pt>
                <c:pt idx="24">
                  <c:v>康复科</c:v>
                </c:pt>
                <c:pt idx="25">
                  <c:v>心病四科</c:v>
                </c:pt>
                <c:pt idx="26">
                  <c:v>身心医学科</c:v>
                </c:pt>
                <c:pt idx="27">
                  <c:v>脾胃病科</c:v>
                </c:pt>
                <c:pt idx="28">
                  <c:v>老年医学科</c:v>
                </c:pt>
                <c:pt idx="29">
                  <c:v>综合内科</c:v>
                </c:pt>
                <c:pt idx="30">
                  <c:v>微创骨科</c:v>
                </c:pt>
                <c:pt idx="31">
                  <c:v>血液科</c:v>
                </c:pt>
                <c:pt idx="32">
                  <c:v>口腔科</c:v>
                </c:pt>
                <c:pt idx="33">
                  <c:v>肛肠科</c:v>
                </c:pt>
                <c:pt idx="34">
                  <c:v>眼科</c:v>
                </c:pt>
                <c:pt idx="35">
                  <c:v>心病三科</c:v>
                </c:pt>
                <c:pt idx="36">
                  <c:v>东区肾病科</c:v>
                </c:pt>
                <c:pt idx="37">
                  <c:v>小儿推拿科</c:v>
                </c:pt>
                <c:pt idx="38">
                  <c:v>重症医学科</c:v>
                </c:pt>
                <c:pt idx="39">
                  <c:v>周围血管科</c:v>
                </c:pt>
                <c:pt idx="40">
                  <c:v>脊柱骨科</c:v>
                </c:pt>
                <c:pt idx="41">
                  <c:v>产科</c:v>
                </c:pt>
                <c:pt idx="42">
                  <c:v>中医经典科</c:v>
                </c:pt>
                <c:pt idx="43">
                  <c:v>脑病三科</c:v>
                </c:pt>
                <c:pt idx="44">
                  <c:v>关节骨科</c:v>
                </c:pt>
                <c:pt idx="45">
                  <c:v>脑病二科</c:v>
                </c:pt>
                <c:pt idx="46">
                  <c:v>脾胃科消化科合并</c:v>
                </c:pt>
                <c:pt idx="47">
                  <c:v>妇科妇二科合并</c:v>
                </c:pt>
                <c:pt idx="48">
                  <c:v>胸外科</c:v>
                </c:pt>
                <c:pt idx="49">
                  <c:v>妇二科</c:v>
                </c:pt>
                <c:pt idx="50">
                  <c:v>肾脏内科</c:v>
                </c:pt>
                <c:pt idx="51">
                  <c:v>心病二科</c:v>
                </c:pt>
                <c:pt idx="52">
                  <c:v>妇科</c:v>
                </c:pt>
                <c:pt idx="53">
                  <c:v>神经内科</c:v>
                </c:pt>
                <c:pt idx="54">
                  <c:v>西区重症医学科</c:v>
                </c:pt>
                <c:pt idx="55">
                  <c:v>风湿病科</c:v>
                </c:pt>
                <c:pt idx="56">
                  <c:v>推拿科</c:v>
                </c:pt>
                <c:pt idx="57">
                  <c:v>消化内科</c:v>
                </c:pt>
                <c:pt idx="58">
                  <c:v>运动损伤骨科</c:v>
                </c:pt>
                <c:pt idx="59">
                  <c:v>针灸科</c:v>
                </c:pt>
                <c:pt idx="60">
                  <c:v>泌尿外科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92.07208923934877</c:v>
                </c:pt>
                <c:pt idx="2">
                  <c:v>91.75112458376125</c:v>
                </c:pt>
                <c:pt idx="3">
                  <c:v>90.77893311325566</c:v>
                </c:pt>
                <c:pt idx="4">
                  <c:v>90.49688677667018</c:v>
                </c:pt>
                <c:pt idx="5">
                  <c:v>88.31534958113046</c:v>
                </c:pt>
                <c:pt idx="6">
                  <c:v>86.20073803164199</c:v>
                </c:pt>
                <c:pt idx="7">
                  <c:v>85.86211886506835</c:v>
                </c:pt>
                <c:pt idx="8">
                  <c:v>84.93624072564604</c:v>
                </c:pt>
                <c:pt idx="9">
                  <c:v>84.87103803801897</c:v>
                </c:pt>
                <c:pt idx="10">
                  <c:v>84.61275506391584</c:v>
                </c:pt>
                <c:pt idx="11">
                  <c:v>80.08513583405326</c:v>
                </c:pt>
                <c:pt idx="12">
                  <c:v>78.26398585942935</c:v>
                </c:pt>
                <c:pt idx="13">
                  <c:v>77.6841966657918</c:v>
                </c:pt>
                <c:pt idx="14">
                  <c:v>76.71890296252259</c:v>
                </c:pt>
                <c:pt idx="15">
                  <c:v>74.17652674208821</c:v>
                </c:pt>
                <c:pt idx="16">
                  <c:v>73.23797686016466</c:v>
                </c:pt>
                <c:pt idx="17">
                  <c:v>72.58958054318103</c:v>
                </c:pt>
                <c:pt idx="18">
                  <c:v>69.79593147649933</c:v>
                </c:pt>
                <c:pt idx="19">
                  <c:v>69.1252722679812</c:v>
                </c:pt>
                <c:pt idx="20">
                  <c:v>67.70993977419818</c:v>
                </c:pt>
                <c:pt idx="21">
                  <c:v>67.41858015667187</c:v>
                </c:pt>
                <c:pt idx="22">
                  <c:v>66.19050520432701</c:v>
                </c:pt>
                <c:pt idx="23">
                  <c:v>65.39718971022795</c:v>
                </c:pt>
                <c:pt idx="24">
                  <c:v>61.849749376000716</c:v>
                </c:pt>
                <c:pt idx="25">
                  <c:v>59.22363229051566</c:v>
                </c:pt>
                <c:pt idx="26">
                  <c:v>58.131189343986165</c:v>
                </c:pt>
                <c:pt idx="27">
                  <c:v>57.70631507559799</c:v>
                </c:pt>
                <c:pt idx="28">
                  <c:v>55.48386292304437</c:v>
                </c:pt>
                <c:pt idx="29">
                  <c:v>52.305026062647755</c:v>
                </c:pt>
                <c:pt idx="30">
                  <c:v>51.750506930942805</c:v>
                </c:pt>
                <c:pt idx="31">
                  <c:v>48.762281711079055</c:v>
                </c:pt>
                <c:pt idx="32">
                  <c:v>45.09808915373312</c:v>
                </c:pt>
                <c:pt idx="33">
                  <c:v>44.42098762122211</c:v>
                </c:pt>
                <c:pt idx="34">
                  <c:v>43.54365540189098</c:v>
                </c:pt>
                <c:pt idx="35">
                  <c:v>41.95074600163213</c:v>
                </c:pt>
                <c:pt idx="36">
                  <c:v>40.74254764394516</c:v>
                </c:pt>
                <c:pt idx="37">
                  <c:v>39.89847481711555</c:v>
                </c:pt>
                <c:pt idx="38">
                  <c:v>35.615107811726496</c:v>
                </c:pt>
                <c:pt idx="39">
                  <c:v>35.224454565873174</c:v>
                </c:pt>
                <c:pt idx="40">
                  <c:v>30.253752254372856</c:v>
                </c:pt>
                <c:pt idx="41">
                  <c:v>29.857168049249005</c:v>
                </c:pt>
                <c:pt idx="42">
                  <c:v>27.642447218739143</c:v>
                </c:pt>
                <c:pt idx="43">
                  <c:v>21.38268788945716</c:v>
                </c:pt>
                <c:pt idx="44">
                  <c:v>21.215375905899393</c:v>
                </c:pt>
                <c:pt idx="45">
                  <c:v>18.454741796383665</c:v>
                </c:pt>
                <c:pt idx="46">
                  <c:v>18.061207121439814</c:v>
                </c:pt>
                <c:pt idx="47">
                  <c:v>17.412324845209625</c:v>
                </c:pt>
                <c:pt idx="48">
                  <c:v>15.334870518340749</c:v>
                </c:pt>
                <c:pt idx="49">
                  <c:v>10.403103791501733</c:v>
                </c:pt>
                <c:pt idx="50">
                  <c:v>10.121185559293068</c:v>
                </c:pt>
                <c:pt idx="51">
                  <c:v>9.968001428030204</c:v>
                </c:pt>
                <c:pt idx="52">
                  <c:v>7.200597932612164</c:v>
                </c:pt>
                <c:pt idx="53">
                  <c:v>6.67851272187261</c:v>
                </c:pt>
                <c:pt idx="54">
                  <c:v>5.356832290511204</c:v>
                </c:pt>
                <c:pt idx="55">
                  <c:v>4.386731423968859</c:v>
                </c:pt>
                <c:pt idx="56">
                  <c:v>4.383840513589465</c:v>
                </c:pt>
                <c:pt idx="57">
                  <c:v>4.16337335724104</c:v>
                </c:pt>
                <c:pt idx="58">
                  <c:v>3.215927165722276</c:v>
                </c:pt>
                <c:pt idx="59">
                  <c:v>2.492092387145517</c:v>
                </c:pt>
                <c:pt idx="60">
                  <c:v>0.5393907269425124</c:v>
                </c:pt>
                <c:pt idx="61">
                  <c:v>0.012579725796624253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心病二科</c:v>
                </c:pt>
                <c:pt idx="2">
                  <c:v>关节骨科</c:v>
                </c:pt>
                <c:pt idx="3">
                  <c:v>儿科</c:v>
                </c:pt>
                <c:pt idx="4">
                  <c:v>东区肾病科</c:v>
                </c:pt>
                <c:pt idx="5">
                  <c:v>眼科</c:v>
                </c:pt>
                <c:pt idx="6">
                  <c:v>心血管内科</c:v>
                </c:pt>
                <c:pt idx="7">
                  <c:v>医院</c:v>
                </c:pt>
                <c:pt idx="8">
                  <c:v>治未病中心</c:v>
                </c:pt>
                <c:pt idx="9">
                  <c:v>肿瘤内科</c:v>
                </c:pt>
                <c:pt idx="10">
                  <c:v>身心医学科</c:v>
                </c:pt>
                <c:pt idx="11">
                  <c:v>呼吸内科</c:v>
                </c:pt>
                <c:pt idx="12">
                  <c:v>推拿科</c:v>
                </c:pt>
                <c:pt idx="13">
                  <c:v>康复科</c:v>
                </c:pt>
                <c:pt idx="14">
                  <c:v>东区重症医学科</c:v>
                </c:pt>
                <c:pt idx="15">
                  <c:v>神经外科</c:v>
                </c:pt>
                <c:pt idx="16">
                  <c:v>男科</c:v>
                </c:pt>
                <c:pt idx="17">
                  <c:v>肛肠科</c:v>
                </c:pt>
                <c:pt idx="18">
                  <c:v>小儿推拿科</c:v>
                </c:pt>
                <c:pt idx="19">
                  <c:v>脾胃病科</c:v>
                </c:pt>
                <c:pt idx="20">
                  <c:v>微创骨科</c:v>
                </c:pt>
                <c:pt idx="21">
                  <c:v>耳鼻喉科</c:v>
                </c:pt>
                <c:pt idx="22">
                  <c:v>脑病一科</c:v>
                </c:pt>
                <c:pt idx="23">
                  <c:v>脊柱骨科</c:v>
                </c:pt>
                <c:pt idx="24">
                  <c:v>肾脏内科</c:v>
                </c:pt>
                <c:pt idx="25">
                  <c:v>心病一科</c:v>
                </c:pt>
                <c:pt idx="26">
                  <c:v>周围血管科</c:v>
                </c:pt>
                <c:pt idx="27">
                  <c:v>心病三科</c:v>
                </c:pt>
                <c:pt idx="28">
                  <c:v>肝病科</c:v>
                </c:pt>
                <c:pt idx="29">
                  <c:v>针灸科</c:v>
                </c:pt>
                <c:pt idx="30">
                  <c:v>血液科</c:v>
                </c:pt>
                <c:pt idx="31">
                  <c:v>脾胃科消化科合并</c:v>
                </c:pt>
                <c:pt idx="32">
                  <c:v>小儿骨科</c:v>
                </c:pt>
                <c:pt idx="33">
                  <c:v>口腔科</c:v>
                </c:pt>
                <c:pt idx="34">
                  <c:v>中医经典科</c:v>
                </c:pt>
                <c:pt idx="35">
                  <c:v>肝胆外科</c:v>
                </c:pt>
                <c:pt idx="36">
                  <c:v>皮肤科</c:v>
                </c:pt>
                <c:pt idx="37">
                  <c:v>妇科妇二科合并</c:v>
                </c:pt>
                <c:pt idx="38">
                  <c:v>心病四科</c:v>
                </c:pt>
                <c:pt idx="39">
                  <c:v>肾病科</c:v>
                </c:pt>
                <c:pt idx="40">
                  <c:v>骨科</c:v>
                </c:pt>
                <c:pt idx="41">
                  <c:v>内分泌科</c:v>
                </c:pt>
                <c:pt idx="42">
                  <c:v>胸外科</c:v>
                </c:pt>
                <c:pt idx="43">
                  <c:v>美容皮肤科</c:v>
                </c:pt>
                <c:pt idx="44">
                  <c:v>妇科</c:v>
                </c:pt>
                <c:pt idx="45">
                  <c:v>显微骨科</c:v>
                </c:pt>
                <c:pt idx="46">
                  <c:v>中医外治中心</c:v>
                </c:pt>
                <c:pt idx="47">
                  <c:v>消化内科</c:v>
                </c:pt>
                <c:pt idx="48">
                  <c:v>运动损伤骨科</c:v>
                </c:pt>
                <c:pt idx="49">
                  <c:v>妇二科</c:v>
                </c:pt>
                <c:pt idx="50">
                  <c:v>普通外科</c:v>
                </c:pt>
                <c:pt idx="51">
                  <c:v>综合内科</c:v>
                </c:pt>
                <c:pt idx="52">
                  <c:v>老年医学科</c:v>
                </c:pt>
                <c:pt idx="53">
                  <c:v>乳腺甲状腺外科</c:v>
                </c:pt>
                <c:pt idx="54">
                  <c:v>创伤骨科</c:v>
                </c:pt>
                <c:pt idx="55">
                  <c:v>脑病三科</c:v>
                </c:pt>
                <c:pt idx="56">
                  <c:v>西区重症医学科</c:v>
                </c:pt>
                <c:pt idx="57">
                  <c:v>产科</c:v>
                </c:pt>
                <c:pt idx="58">
                  <c:v>泌尿外科</c:v>
                </c:pt>
                <c:pt idx="59">
                  <c:v>神经内科</c:v>
                </c:pt>
                <c:pt idx="60">
                  <c:v>风湿病科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93.93350271721953</c:v>
                </c:pt>
                <c:pt idx="2">
                  <c:v>92.29723649990676</c:v>
                </c:pt>
                <c:pt idx="3">
                  <c:v>91.53311213082713</c:v>
                </c:pt>
                <c:pt idx="4">
                  <c:v>91.0802796779266</c:v>
                </c:pt>
                <c:pt idx="5">
                  <c:v>89.75890932307904</c:v>
                </c:pt>
                <c:pt idx="6">
                  <c:v>88.45718118802519</c:v>
                </c:pt>
                <c:pt idx="7">
                  <c:v>85.85309671239054</c:v>
                </c:pt>
                <c:pt idx="8">
                  <c:v>85.65768565531242</c:v>
                </c:pt>
                <c:pt idx="9">
                  <c:v>82.60884078192632</c:v>
                </c:pt>
                <c:pt idx="10">
                  <c:v>78.5651532800921</c:v>
                </c:pt>
                <c:pt idx="11">
                  <c:v>76.51841618230881</c:v>
                </c:pt>
                <c:pt idx="12">
                  <c:v>70.77656009976316</c:v>
                </c:pt>
                <c:pt idx="13">
                  <c:v>70.19276435988633</c:v>
                </c:pt>
                <c:pt idx="14">
                  <c:v>68.7812521674498</c:v>
                </c:pt>
                <c:pt idx="15">
                  <c:v>67.79914646533325</c:v>
                </c:pt>
                <c:pt idx="16">
                  <c:v>64.46070016969708</c:v>
                </c:pt>
                <c:pt idx="17">
                  <c:v>61.0156579676694</c:v>
                </c:pt>
                <c:pt idx="18">
                  <c:v>60.89784122027994</c:v>
                </c:pt>
                <c:pt idx="19">
                  <c:v>60.295696879890826</c:v>
                </c:pt>
                <c:pt idx="20">
                  <c:v>59.85880322834045</c:v>
                </c:pt>
                <c:pt idx="21">
                  <c:v>56.662349807081334</c:v>
                </c:pt>
                <c:pt idx="22">
                  <c:v>55.44839643982817</c:v>
                </c:pt>
                <c:pt idx="23">
                  <c:v>54.12607139871226</c:v>
                </c:pt>
                <c:pt idx="24">
                  <c:v>53.65939951310392</c:v>
                </c:pt>
                <c:pt idx="25">
                  <c:v>46.77956259399729</c:v>
                </c:pt>
                <c:pt idx="26">
                  <c:v>46.27072857303109</c:v>
                </c:pt>
                <c:pt idx="27">
                  <c:v>43.72609306121492</c:v>
                </c:pt>
                <c:pt idx="28">
                  <c:v>43.60074596801486</c:v>
                </c:pt>
                <c:pt idx="29">
                  <c:v>43.24728154662198</c:v>
                </c:pt>
                <c:pt idx="30">
                  <c:v>42.58618851166855</c:v>
                </c:pt>
                <c:pt idx="31">
                  <c:v>40.27078750365847</c:v>
                </c:pt>
                <c:pt idx="32">
                  <c:v>38.04834208807779</c:v>
                </c:pt>
                <c:pt idx="33">
                  <c:v>37.925399136364234</c:v>
                </c:pt>
                <c:pt idx="34">
                  <c:v>36.30467405919193</c:v>
                </c:pt>
                <c:pt idx="35">
                  <c:v>33.026191148747785</c:v>
                </c:pt>
                <c:pt idx="36">
                  <c:v>32.94129751422301</c:v>
                </c:pt>
                <c:pt idx="37">
                  <c:v>32.26127540535568</c:v>
                </c:pt>
                <c:pt idx="38">
                  <c:v>31.91749380304323</c:v>
                </c:pt>
                <c:pt idx="39">
                  <c:v>29.85229243604157</c:v>
                </c:pt>
                <c:pt idx="40">
                  <c:v>27.660531578034764</c:v>
                </c:pt>
                <c:pt idx="41">
                  <c:v>27.299835961714788</c:v>
                </c:pt>
                <c:pt idx="42">
                  <c:v>24.266447942648007</c:v>
                </c:pt>
                <c:pt idx="43">
                  <c:v>23.054085150833295</c:v>
                </c:pt>
                <c:pt idx="44">
                  <c:v>18.96889031815585</c:v>
                </c:pt>
                <c:pt idx="45">
                  <c:v>17.792910263439097</c:v>
                </c:pt>
                <c:pt idx="46">
                  <c:v>14.666968668399804</c:v>
                </c:pt>
                <c:pt idx="47">
                  <c:v>14.369445041781725</c:v>
                </c:pt>
                <c:pt idx="48">
                  <c:v>13.999779539981528</c:v>
                </c:pt>
                <c:pt idx="49">
                  <c:v>13.623806384528848</c:v>
                </c:pt>
                <c:pt idx="50">
                  <c:v>11.983688678497906</c:v>
                </c:pt>
                <c:pt idx="51">
                  <c:v>9.415621745406956</c:v>
                </c:pt>
                <c:pt idx="52">
                  <c:v>9.41382864145126</c:v>
                </c:pt>
                <c:pt idx="53">
                  <c:v>9.031116601045541</c:v>
                </c:pt>
                <c:pt idx="54">
                  <c:v>7.1511948635886835</c:v>
                </c:pt>
                <c:pt idx="55">
                  <c:v>6.200615727846626</c:v>
                </c:pt>
                <c:pt idx="56">
                  <c:v>4.606771394081632</c:v>
                </c:pt>
                <c:pt idx="57">
                  <c:v>3.0449347923182652</c:v>
                </c:pt>
                <c:pt idx="58">
                  <c:v>1.6739392698237765</c:v>
                </c:pt>
                <c:pt idx="59">
                  <c:v>1.6358142360500816</c:v>
                </c:pt>
                <c:pt idx="60">
                  <c:v>0.9388864193937918</c:v>
                </c:pt>
                <c:pt idx="61">
                  <c:v>0.09752163228733401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肿瘤内科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产科</c:v>
                </c:pt>
                <c:pt idx="5">
                  <c:v>老年医学科</c:v>
                </c:pt>
                <c:pt idx="6">
                  <c:v>骨科</c:v>
                </c:pt>
                <c:pt idx="7">
                  <c:v>血液科</c:v>
                </c:pt>
                <c:pt idx="8">
                  <c:v>重症医学科</c:v>
                </c:pt>
                <c:pt idx="9">
                  <c:v>神经外科</c:v>
                </c:pt>
                <c:pt idx="10">
                  <c:v>治未病中心</c:v>
                </c:pt>
                <c:pt idx="11">
                  <c:v>针灸科</c:v>
                </c:pt>
                <c:pt idx="12">
                  <c:v>心病四科</c:v>
                </c:pt>
                <c:pt idx="13">
                  <c:v>脑病二科</c:v>
                </c:pt>
                <c:pt idx="14">
                  <c:v>眼科</c:v>
                </c:pt>
                <c:pt idx="15">
                  <c:v>心病三科</c:v>
                </c:pt>
                <c:pt idx="16">
                  <c:v>神经内科</c:v>
                </c:pt>
                <c:pt idx="17">
                  <c:v>肝病科</c:v>
                </c:pt>
                <c:pt idx="18">
                  <c:v>中医经典科</c:v>
                </c:pt>
                <c:pt idx="19">
                  <c:v>西区重症医学科</c:v>
                </c:pt>
                <c:pt idx="20">
                  <c:v>身心医学科</c:v>
                </c:pt>
                <c:pt idx="21">
                  <c:v>中医外治中心</c:v>
                </c:pt>
                <c:pt idx="22">
                  <c:v>康复科</c:v>
                </c:pt>
                <c:pt idx="23">
                  <c:v>运动损伤骨科</c:v>
                </c:pt>
                <c:pt idx="24">
                  <c:v>小儿骨科</c:v>
                </c:pt>
                <c:pt idx="25">
                  <c:v>心病一科</c:v>
                </c:pt>
                <c:pt idx="26">
                  <c:v>关节骨科</c:v>
                </c:pt>
                <c:pt idx="27">
                  <c:v>微创骨科</c:v>
                </c:pt>
                <c:pt idx="28">
                  <c:v>肾病科</c:v>
                </c:pt>
                <c:pt idx="29">
                  <c:v>胸外科</c:v>
                </c:pt>
                <c:pt idx="30">
                  <c:v>医院</c:v>
                </c:pt>
                <c:pt idx="31">
                  <c:v>脑病三科</c:v>
                </c:pt>
                <c:pt idx="32">
                  <c:v>综合内科</c:v>
                </c:pt>
                <c:pt idx="33">
                  <c:v>耳鼻喉科</c:v>
                </c:pt>
                <c:pt idx="34">
                  <c:v>创伤骨科</c:v>
                </c:pt>
                <c:pt idx="35">
                  <c:v>显微骨科</c:v>
                </c:pt>
                <c:pt idx="36">
                  <c:v>肛肠科</c:v>
                </c:pt>
                <c:pt idx="37">
                  <c:v>肝胆外科</c:v>
                </c:pt>
                <c:pt idx="38">
                  <c:v>呼吸内科</c:v>
                </c:pt>
                <c:pt idx="39">
                  <c:v>推拿科</c:v>
                </c:pt>
                <c:pt idx="40">
                  <c:v>妇科</c:v>
                </c:pt>
                <c:pt idx="41">
                  <c:v>脾胃病科</c:v>
                </c:pt>
                <c:pt idx="42">
                  <c:v>妇科妇二科合并</c:v>
                </c:pt>
                <c:pt idx="43">
                  <c:v>皮肤科</c:v>
                </c:pt>
                <c:pt idx="44">
                  <c:v>周围血管科</c:v>
                </c:pt>
                <c:pt idx="45">
                  <c:v>东区肾病科</c:v>
                </c:pt>
                <c:pt idx="46">
                  <c:v>心血管内科</c:v>
                </c:pt>
                <c:pt idx="47">
                  <c:v>脑病一科</c:v>
                </c:pt>
                <c:pt idx="48">
                  <c:v>小儿推拿科</c:v>
                </c:pt>
                <c:pt idx="49">
                  <c:v>儿科</c:v>
                </c:pt>
                <c:pt idx="50">
                  <c:v>男科</c:v>
                </c:pt>
                <c:pt idx="51">
                  <c:v>普通外科</c:v>
                </c:pt>
                <c:pt idx="52">
                  <c:v>脾胃科消化科合并</c:v>
                </c:pt>
                <c:pt idx="53">
                  <c:v>心病二科</c:v>
                </c:pt>
                <c:pt idx="54">
                  <c:v>内分泌科</c:v>
                </c:pt>
                <c:pt idx="55">
                  <c:v>妇二科</c:v>
                </c:pt>
                <c:pt idx="56">
                  <c:v>脊柱骨科</c:v>
                </c:pt>
                <c:pt idx="57">
                  <c:v>美容皮肤科</c:v>
                </c:pt>
                <c:pt idx="58">
                  <c:v>乳腺甲状腺外科</c:v>
                </c:pt>
                <c:pt idx="59">
                  <c:v>口腔科</c:v>
                </c:pt>
                <c:pt idx="60">
                  <c:v>泌尿外科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94.24266093336514</c:v>
                </c:pt>
                <c:pt idx="2">
                  <c:v>91.75432780494594</c:v>
                </c:pt>
                <c:pt idx="3">
                  <c:v>89.93815386938564</c:v>
                </c:pt>
                <c:pt idx="4">
                  <c:v>87.95633235796157</c:v>
                </c:pt>
                <c:pt idx="5">
                  <c:v>87.02609204109292</c:v>
                </c:pt>
                <c:pt idx="6">
                  <c:v>86.91092349733482</c:v>
                </c:pt>
                <c:pt idx="7">
                  <c:v>86.75942527071933</c:v>
                </c:pt>
                <c:pt idx="8">
                  <c:v>83.76368503196723</c:v>
                </c:pt>
                <c:pt idx="9">
                  <c:v>82.76783465485295</c:v>
                </c:pt>
                <c:pt idx="10">
                  <c:v>82.51865988820354</c:v>
                </c:pt>
                <c:pt idx="11">
                  <c:v>82.27796360175788</c:v>
                </c:pt>
                <c:pt idx="12">
                  <c:v>81.3878852224742</c:v>
                </c:pt>
                <c:pt idx="13">
                  <c:v>76.85154484161613</c:v>
                </c:pt>
                <c:pt idx="14">
                  <c:v>76.30603302657431</c:v>
                </c:pt>
                <c:pt idx="15">
                  <c:v>76.14538388510883</c:v>
                </c:pt>
                <c:pt idx="16">
                  <c:v>74.61916239529745</c:v>
                </c:pt>
                <c:pt idx="17">
                  <c:v>73.22492374031584</c:v>
                </c:pt>
                <c:pt idx="18">
                  <c:v>72.95016587134613</c:v>
                </c:pt>
                <c:pt idx="19">
                  <c:v>70.31284639069455</c:v>
                </c:pt>
                <c:pt idx="20">
                  <c:v>68.9314574234622</c:v>
                </c:pt>
                <c:pt idx="21">
                  <c:v>65.95378916126762</c:v>
                </c:pt>
                <c:pt idx="22">
                  <c:v>60.511281350170336</c:v>
                </c:pt>
                <c:pt idx="23">
                  <c:v>58.95582428673889</c:v>
                </c:pt>
                <c:pt idx="24">
                  <c:v>56.19846557574058</c:v>
                </c:pt>
                <c:pt idx="25">
                  <c:v>53.799545953705525</c:v>
                </c:pt>
                <c:pt idx="26">
                  <c:v>53.51794635086564</c:v>
                </c:pt>
                <c:pt idx="27">
                  <c:v>51.843683203321646</c:v>
                </c:pt>
                <c:pt idx="28">
                  <c:v>51.73617788880014</c:v>
                </c:pt>
                <c:pt idx="29">
                  <c:v>48.5635324502517</c:v>
                </c:pt>
                <c:pt idx="30">
                  <c:v>48.398604577873996</c:v>
                </c:pt>
                <c:pt idx="31">
                  <c:v>47.88685653957021</c:v>
                </c:pt>
                <c:pt idx="32">
                  <c:v>45.15796481662866</c:v>
                </c:pt>
                <c:pt idx="33">
                  <c:v>43.446487903036044</c:v>
                </c:pt>
                <c:pt idx="34">
                  <c:v>42.59988401861785</c:v>
                </c:pt>
                <c:pt idx="35">
                  <c:v>36.80760987469696</c:v>
                </c:pt>
                <c:pt idx="36">
                  <c:v>36.324080350904374</c:v>
                </c:pt>
                <c:pt idx="37">
                  <c:v>35.987268058427624</c:v>
                </c:pt>
                <c:pt idx="38">
                  <c:v>35.0285875205107</c:v>
                </c:pt>
                <c:pt idx="39">
                  <c:v>34.98891759760012</c:v>
                </c:pt>
                <c:pt idx="40">
                  <c:v>33.07357543152194</c:v>
                </c:pt>
                <c:pt idx="41">
                  <c:v>32.9094016687614</c:v>
                </c:pt>
                <c:pt idx="42">
                  <c:v>32.41113203413582</c:v>
                </c:pt>
                <c:pt idx="43">
                  <c:v>26.594832244492128</c:v>
                </c:pt>
                <c:pt idx="44">
                  <c:v>26.33346590331131</c:v>
                </c:pt>
                <c:pt idx="45">
                  <c:v>23.516164671337812</c:v>
                </c:pt>
                <c:pt idx="46">
                  <c:v>23.434784963066548</c:v>
                </c:pt>
                <c:pt idx="47">
                  <c:v>22.972350005076937</c:v>
                </c:pt>
                <c:pt idx="48">
                  <c:v>22.721119882735614</c:v>
                </c:pt>
                <c:pt idx="49">
                  <c:v>22.138636673386497</c:v>
                </c:pt>
                <c:pt idx="50">
                  <c:v>21.59699393022934</c:v>
                </c:pt>
                <c:pt idx="51">
                  <c:v>19.28904979379029</c:v>
                </c:pt>
                <c:pt idx="52">
                  <c:v>16.330276051355664</c:v>
                </c:pt>
                <c:pt idx="53">
                  <c:v>15.414633984985858</c:v>
                </c:pt>
                <c:pt idx="54">
                  <c:v>14.29024656157556</c:v>
                </c:pt>
                <c:pt idx="55">
                  <c:v>14.06749802882117</c:v>
                </c:pt>
                <c:pt idx="56">
                  <c:v>13.944063735807076</c:v>
                </c:pt>
                <c:pt idx="57">
                  <c:v>13.357822878642933</c:v>
                </c:pt>
                <c:pt idx="58">
                  <c:v>12.55956323940801</c:v>
                </c:pt>
                <c:pt idx="59">
                  <c:v>2.615294692885151</c:v>
                </c:pt>
                <c:pt idx="60">
                  <c:v>0.6046248186703407</c:v>
                </c:pt>
                <c:pt idx="61">
                  <c:v>0.46266052067938107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心病二科</c:v>
                </c:pt>
                <c:pt idx="2">
                  <c:v>耳鼻喉科</c:v>
                </c:pt>
                <c:pt idx="3">
                  <c:v>西区重症医学科</c:v>
                </c:pt>
                <c:pt idx="4">
                  <c:v>关节骨科</c:v>
                </c:pt>
                <c:pt idx="5">
                  <c:v>周围血管科</c:v>
                </c:pt>
                <c:pt idx="6">
                  <c:v>重症医学科</c:v>
                </c:pt>
                <c:pt idx="7">
                  <c:v>创伤骨科</c:v>
                </c:pt>
                <c:pt idx="8">
                  <c:v>儿科</c:v>
                </c:pt>
                <c:pt idx="9">
                  <c:v>肾脏内科</c:v>
                </c:pt>
                <c:pt idx="10">
                  <c:v>普通外科</c:v>
                </c:pt>
                <c:pt idx="11">
                  <c:v>脑病二科</c:v>
                </c:pt>
                <c:pt idx="12">
                  <c:v>呼吸内科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口腔科</c:v>
                </c:pt>
                <c:pt idx="16">
                  <c:v>中医经典科</c:v>
                </c:pt>
                <c:pt idx="17">
                  <c:v>身心医学科</c:v>
                </c:pt>
                <c:pt idx="18">
                  <c:v>眼科</c:v>
                </c:pt>
                <c:pt idx="19">
                  <c:v>心血管内科</c:v>
                </c:pt>
                <c:pt idx="20">
                  <c:v>神经外科</c:v>
                </c:pt>
                <c:pt idx="21">
                  <c:v>运动损伤骨科</c:v>
                </c:pt>
                <c:pt idx="22">
                  <c:v>神经内科</c:v>
                </c:pt>
                <c:pt idx="23">
                  <c:v>皮肤科</c:v>
                </c:pt>
                <c:pt idx="24">
                  <c:v>血液科</c:v>
                </c:pt>
                <c:pt idx="25">
                  <c:v>心病三科</c:v>
                </c:pt>
                <c:pt idx="26">
                  <c:v>心病一科</c:v>
                </c:pt>
                <c:pt idx="27">
                  <c:v>妇科</c:v>
                </c:pt>
                <c:pt idx="28">
                  <c:v>内分泌科</c:v>
                </c:pt>
                <c:pt idx="29">
                  <c:v>心病四科</c:v>
                </c:pt>
                <c:pt idx="30">
                  <c:v>治未病中心</c:v>
                </c:pt>
                <c:pt idx="31">
                  <c:v>小儿推拿科</c:v>
                </c:pt>
                <c:pt idx="32">
                  <c:v>中医外治中心</c:v>
                </c:pt>
                <c:pt idx="33">
                  <c:v>推拿科</c:v>
                </c:pt>
                <c:pt idx="34">
                  <c:v>小儿骨科</c:v>
                </c:pt>
                <c:pt idx="35">
                  <c:v>老年医学科</c:v>
                </c:pt>
                <c:pt idx="36">
                  <c:v>美容皮肤科</c:v>
                </c:pt>
                <c:pt idx="37">
                  <c:v>消化内科</c:v>
                </c:pt>
                <c:pt idx="38">
                  <c:v>乳腺甲状腺外科</c:v>
                </c:pt>
                <c:pt idx="39">
                  <c:v>脑病三科</c:v>
                </c:pt>
                <c:pt idx="40">
                  <c:v>针灸科</c:v>
                </c:pt>
                <c:pt idx="41">
                  <c:v>东区重症医学科</c:v>
                </c:pt>
                <c:pt idx="42">
                  <c:v>东区肾病科</c:v>
                </c:pt>
                <c:pt idx="43">
                  <c:v>微创骨科</c:v>
                </c:pt>
                <c:pt idx="44">
                  <c:v>医院</c:v>
                </c:pt>
                <c:pt idx="45">
                  <c:v>脾胃病科</c:v>
                </c:pt>
                <c:pt idx="46">
                  <c:v>产科</c:v>
                </c:pt>
                <c:pt idx="47">
                  <c:v>肝胆外科</c:v>
                </c:pt>
                <c:pt idx="48">
                  <c:v>脑病一科</c:v>
                </c:pt>
                <c:pt idx="49">
                  <c:v>肝病科</c:v>
                </c:pt>
                <c:pt idx="50">
                  <c:v>妇二科</c:v>
                </c:pt>
                <c:pt idx="51">
                  <c:v>康复科</c:v>
                </c:pt>
                <c:pt idx="52">
                  <c:v>肿瘤内科</c:v>
                </c:pt>
                <c:pt idx="53">
                  <c:v>胸外科</c:v>
                </c:pt>
                <c:pt idx="54">
                  <c:v>显微骨科</c:v>
                </c:pt>
                <c:pt idx="55">
                  <c:v>肛肠科</c:v>
                </c:pt>
                <c:pt idx="56">
                  <c:v>男科</c:v>
                </c:pt>
                <c:pt idx="57">
                  <c:v>脾胃科消化科合并</c:v>
                </c:pt>
                <c:pt idx="58">
                  <c:v>肾病科</c:v>
                </c:pt>
                <c:pt idx="59">
                  <c:v>骨科</c:v>
                </c:pt>
                <c:pt idx="60">
                  <c:v>妇科妇二科合并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97.34063465197514</c:v>
                </c:pt>
                <c:pt idx="2">
                  <c:v>96.64640568340499</c:v>
                </c:pt>
                <c:pt idx="3">
                  <c:v>95.42966753285674</c:v>
                </c:pt>
                <c:pt idx="4">
                  <c:v>94.74502793247048</c:v>
                </c:pt>
                <c:pt idx="5">
                  <c:v>93.82319561067797</c:v>
                </c:pt>
                <c:pt idx="6">
                  <c:v>93.77288899835108</c:v>
                </c:pt>
                <c:pt idx="7">
                  <c:v>92.98305135529128</c:v>
                </c:pt>
                <c:pt idx="8">
                  <c:v>91.68944886908949</c:v>
                </c:pt>
                <c:pt idx="9">
                  <c:v>91.32756629665131</c:v>
                </c:pt>
                <c:pt idx="10">
                  <c:v>89.1807331866414</c:v>
                </c:pt>
                <c:pt idx="11">
                  <c:v>87.89303831925</c:v>
                </c:pt>
                <c:pt idx="12">
                  <c:v>87.34259286837145</c:v>
                </c:pt>
                <c:pt idx="13">
                  <c:v>87.01269107202899</c:v>
                </c:pt>
                <c:pt idx="14">
                  <c:v>86.18246600911901</c:v>
                </c:pt>
                <c:pt idx="15">
                  <c:v>81.61905639178886</c:v>
                </c:pt>
                <c:pt idx="16">
                  <c:v>80.98230275378387</c:v>
                </c:pt>
                <c:pt idx="17">
                  <c:v>80.42875410479687</c:v>
                </c:pt>
                <c:pt idx="18">
                  <c:v>77.98668499517758</c:v>
                </c:pt>
                <c:pt idx="19">
                  <c:v>76.99104109580543</c:v>
                </c:pt>
                <c:pt idx="20">
                  <c:v>75.19554216359946</c:v>
                </c:pt>
                <c:pt idx="21">
                  <c:v>75.02585516102542</c:v>
                </c:pt>
                <c:pt idx="22">
                  <c:v>73.98313330931927</c:v>
                </c:pt>
                <c:pt idx="23">
                  <c:v>73.58009288550346</c:v>
                </c:pt>
                <c:pt idx="24">
                  <c:v>73.25048137477033</c:v>
                </c:pt>
                <c:pt idx="25">
                  <c:v>73.15398091779659</c:v>
                </c:pt>
                <c:pt idx="26">
                  <c:v>71.8145392901534</c:v>
                </c:pt>
                <c:pt idx="27">
                  <c:v>69.16416197220279</c:v>
                </c:pt>
                <c:pt idx="28">
                  <c:v>66.74896405618442</c:v>
                </c:pt>
                <c:pt idx="29">
                  <c:v>64.42830606514372</c:v>
                </c:pt>
                <c:pt idx="30">
                  <c:v>61.47779834362231</c:v>
                </c:pt>
                <c:pt idx="31">
                  <c:v>60.306895729220585</c:v>
                </c:pt>
                <c:pt idx="32">
                  <c:v>57.4744280500306</c:v>
                </c:pt>
                <c:pt idx="33">
                  <c:v>52.46353656529525</c:v>
                </c:pt>
                <c:pt idx="34">
                  <c:v>50.51781033637654</c:v>
                </c:pt>
                <c:pt idx="35">
                  <c:v>46.81296738154319</c:v>
                </c:pt>
                <c:pt idx="36">
                  <c:v>46.61306843873515</c:v>
                </c:pt>
                <c:pt idx="37">
                  <c:v>36.61393157675974</c:v>
                </c:pt>
                <c:pt idx="38">
                  <c:v>35.771425830985095</c:v>
                </c:pt>
                <c:pt idx="39">
                  <c:v>34.829986215328645</c:v>
                </c:pt>
                <c:pt idx="40">
                  <c:v>33.70978029458382</c:v>
                </c:pt>
                <c:pt idx="41">
                  <c:v>31.805251576685436</c:v>
                </c:pt>
                <c:pt idx="42">
                  <c:v>30.03890293242719</c:v>
                </c:pt>
                <c:pt idx="43">
                  <c:v>26.940842512013475</c:v>
                </c:pt>
                <c:pt idx="44">
                  <c:v>26.654827815424433</c:v>
                </c:pt>
                <c:pt idx="45">
                  <c:v>22.778862251411613</c:v>
                </c:pt>
                <c:pt idx="46">
                  <c:v>21.99609765143764</c:v>
                </c:pt>
                <c:pt idx="47">
                  <c:v>21.761355725546274</c:v>
                </c:pt>
                <c:pt idx="48">
                  <c:v>21.507993171791657</c:v>
                </c:pt>
                <c:pt idx="49">
                  <c:v>18.88631786217918</c:v>
                </c:pt>
                <c:pt idx="50">
                  <c:v>18.639196774539645</c:v>
                </c:pt>
                <c:pt idx="51">
                  <c:v>17.19822197821701</c:v>
                </c:pt>
                <c:pt idx="52">
                  <c:v>14.779265846787615</c:v>
                </c:pt>
                <c:pt idx="53">
                  <c:v>13.08162022354502</c:v>
                </c:pt>
                <c:pt idx="54">
                  <c:v>12.975883289610612</c:v>
                </c:pt>
                <c:pt idx="55">
                  <c:v>12.807709617316743</c:v>
                </c:pt>
                <c:pt idx="56">
                  <c:v>12.160713730004225</c:v>
                </c:pt>
                <c:pt idx="57">
                  <c:v>10.87071016895744</c:v>
                </c:pt>
                <c:pt idx="58">
                  <c:v>9.196075168914476</c:v>
                </c:pt>
                <c:pt idx="59">
                  <c:v>8.342868105055778</c:v>
                </c:pt>
                <c:pt idx="60">
                  <c:v>4.501984349101673</c:v>
                </c:pt>
                <c:pt idx="61">
                  <c:v>1.621211266808098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心病四科</c:v>
                </c:pt>
                <c:pt idx="2">
                  <c:v>推拿科</c:v>
                </c:pt>
                <c:pt idx="3">
                  <c:v>心病一科</c:v>
                </c:pt>
                <c:pt idx="4">
                  <c:v>肾病科</c:v>
                </c:pt>
                <c:pt idx="5">
                  <c:v>治未病中心</c:v>
                </c:pt>
                <c:pt idx="6">
                  <c:v>肝胆外科</c:v>
                </c:pt>
                <c:pt idx="7">
                  <c:v>关节骨科</c:v>
                </c:pt>
                <c:pt idx="8">
                  <c:v>普通外科</c:v>
                </c:pt>
                <c:pt idx="9">
                  <c:v>针灸科</c:v>
                </c:pt>
                <c:pt idx="10">
                  <c:v>神经内科</c:v>
                </c:pt>
                <c:pt idx="11">
                  <c:v>小儿推拿科</c:v>
                </c:pt>
                <c:pt idx="12">
                  <c:v>心病三科</c:v>
                </c:pt>
                <c:pt idx="13">
                  <c:v>美容皮肤科</c:v>
                </c:pt>
                <c:pt idx="14">
                  <c:v>西区重症医学科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风湿病科</c:v>
                </c:pt>
                <c:pt idx="18">
                  <c:v>小儿骨科</c:v>
                </c:pt>
                <c:pt idx="19">
                  <c:v>重症医学科</c:v>
                </c:pt>
                <c:pt idx="20">
                  <c:v>神经外科</c:v>
                </c:pt>
                <c:pt idx="21">
                  <c:v>运动损伤骨科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血液科</c:v>
                </c:pt>
                <c:pt idx="25">
                  <c:v>胸外科</c:v>
                </c:pt>
                <c:pt idx="26">
                  <c:v>脑病二科</c:v>
                </c:pt>
                <c:pt idx="27">
                  <c:v>周围血管科</c:v>
                </c:pt>
                <c:pt idx="28">
                  <c:v>脊柱骨科</c:v>
                </c:pt>
                <c:pt idx="29">
                  <c:v>口腔科</c:v>
                </c:pt>
                <c:pt idx="30">
                  <c:v>中医经典科</c:v>
                </c:pt>
                <c:pt idx="31">
                  <c:v>皮肤科</c:v>
                </c:pt>
                <c:pt idx="32">
                  <c:v>脾胃科消化科合并</c:v>
                </c:pt>
                <c:pt idx="33">
                  <c:v>男科</c:v>
                </c:pt>
                <c:pt idx="34">
                  <c:v>耳鼻喉科</c:v>
                </c:pt>
                <c:pt idx="35">
                  <c:v>综合内科</c:v>
                </c:pt>
                <c:pt idx="36">
                  <c:v>骨科</c:v>
                </c:pt>
                <c:pt idx="37">
                  <c:v>泌尿外科</c:v>
                </c:pt>
                <c:pt idx="38">
                  <c:v>心血管内科</c:v>
                </c:pt>
                <c:pt idx="39">
                  <c:v>眼科</c:v>
                </c:pt>
                <c:pt idx="40">
                  <c:v>微创骨科</c:v>
                </c:pt>
                <c:pt idx="41">
                  <c:v>显微骨科</c:v>
                </c:pt>
                <c:pt idx="42">
                  <c:v>中医外治中心</c:v>
                </c:pt>
                <c:pt idx="43">
                  <c:v>呼吸内科</c:v>
                </c:pt>
                <c:pt idx="44">
                  <c:v>心病二科</c:v>
                </c:pt>
                <c:pt idx="45">
                  <c:v>肿瘤内科</c:v>
                </c:pt>
                <c:pt idx="46">
                  <c:v>妇科</c:v>
                </c:pt>
                <c:pt idx="47">
                  <c:v>老年医学科</c:v>
                </c:pt>
                <c:pt idx="48">
                  <c:v>产科</c:v>
                </c:pt>
                <c:pt idx="49">
                  <c:v>脑病三科</c:v>
                </c:pt>
                <c:pt idx="50">
                  <c:v>东区肾病科</c:v>
                </c:pt>
                <c:pt idx="51">
                  <c:v>创伤骨科</c:v>
                </c:pt>
                <c:pt idx="52">
                  <c:v>妇科妇二科合并</c:v>
                </c:pt>
                <c:pt idx="53">
                  <c:v>儿科</c:v>
                </c:pt>
                <c:pt idx="54">
                  <c:v>身心医学科</c:v>
                </c:pt>
                <c:pt idx="55">
                  <c:v>肛肠科</c:v>
                </c:pt>
                <c:pt idx="56">
                  <c:v>肾脏内科</c:v>
                </c:pt>
                <c:pt idx="57">
                  <c:v>乳腺甲状腺外科</c:v>
                </c:pt>
                <c:pt idx="58">
                  <c:v>妇二科</c:v>
                </c:pt>
                <c:pt idx="59">
                  <c:v>肝病科</c:v>
                </c:pt>
                <c:pt idx="60">
                  <c:v>康复科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7490.7425842658795</c:v>
                </c:pt>
                <c:pt idx="2">
                  <c:v>7043.055777208361</c:v>
                </c:pt>
                <c:pt idx="3">
                  <c:v>6423.227544820305</c:v>
                </c:pt>
                <c:pt idx="4">
                  <c:v>6086.808789814122</c:v>
                </c:pt>
                <c:pt idx="5">
                  <c:v>4413.128850377309</c:v>
                </c:pt>
                <c:pt idx="6">
                  <c:v>2924.9272385073855</c:v>
                </c:pt>
                <c:pt idx="7">
                  <c:v>2495.378760257168</c:v>
                </c:pt>
                <c:pt idx="8">
                  <c:v>2415.3054710019105</c:v>
                </c:pt>
                <c:pt idx="9">
                  <c:v>1981.2559157707492</c:v>
                </c:pt>
                <c:pt idx="10">
                  <c:v>1516.4278537492737</c:v>
                </c:pt>
                <c:pt idx="11">
                  <c:v>1087.8718694816844</c:v>
                </c:pt>
                <c:pt idx="12">
                  <c:v>1061.0539763097681</c:v>
                </c:pt>
                <c:pt idx="13">
                  <c:v>752.5578691481137</c:v>
                </c:pt>
                <c:pt idx="14">
                  <c:v>650.6940560340389</c:v>
                </c:pt>
                <c:pt idx="15">
                  <c:v>643.6176672054964</c:v>
                </c:pt>
                <c:pt idx="16">
                  <c:v>511.649261758394</c:v>
                </c:pt>
                <c:pt idx="17">
                  <c:v>461.89905504957517</c:v>
                </c:pt>
                <c:pt idx="18">
                  <c:v>360.4378798152074</c:v>
                </c:pt>
                <c:pt idx="19">
                  <c:v>354.80420042951124</c:v>
                </c:pt>
                <c:pt idx="20">
                  <c:v>299.77673684485234</c:v>
                </c:pt>
                <c:pt idx="21">
                  <c:v>286.0987170482425</c:v>
                </c:pt>
                <c:pt idx="22">
                  <c:v>258.825049167123</c:v>
                </c:pt>
                <c:pt idx="23">
                  <c:v>245.62556638652703</c:v>
                </c:pt>
                <c:pt idx="24">
                  <c:v>236.8774084923934</c:v>
                </c:pt>
                <c:pt idx="25">
                  <c:v>226.748236553022</c:v>
                </c:pt>
                <c:pt idx="26">
                  <c:v>222.24861086766347</c:v>
                </c:pt>
                <c:pt idx="27">
                  <c:v>214.9120141763289</c:v>
                </c:pt>
                <c:pt idx="28">
                  <c:v>211.84936998236518</c:v>
                </c:pt>
                <c:pt idx="29">
                  <c:v>209.4699699681628</c:v>
                </c:pt>
                <c:pt idx="30">
                  <c:v>208.8658265076596</c:v>
                </c:pt>
                <c:pt idx="31">
                  <c:v>204.3485718112607</c:v>
                </c:pt>
                <c:pt idx="32">
                  <c:v>194.15665884709625</c:v>
                </c:pt>
                <c:pt idx="33">
                  <c:v>192.36428661468108</c:v>
                </c:pt>
                <c:pt idx="34">
                  <c:v>183.68765634074705</c:v>
                </c:pt>
                <c:pt idx="35">
                  <c:v>179.16122376302266</c:v>
                </c:pt>
                <c:pt idx="36">
                  <c:v>176.26960019573917</c:v>
                </c:pt>
                <c:pt idx="37">
                  <c:v>166.38287985489526</c:v>
                </c:pt>
                <c:pt idx="38">
                  <c:v>163.61619554759108</c:v>
                </c:pt>
                <c:pt idx="39">
                  <c:v>160.29881547396542</c:v>
                </c:pt>
                <c:pt idx="40">
                  <c:v>147.05055356981367</c:v>
                </c:pt>
                <c:pt idx="41">
                  <c:v>139.70962375378983</c:v>
                </c:pt>
                <c:pt idx="42">
                  <c:v>138.52662998361205</c:v>
                </c:pt>
                <c:pt idx="43">
                  <c:v>138.30376749735208</c:v>
                </c:pt>
                <c:pt idx="44">
                  <c:v>136.72793195406837</c:v>
                </c:pt>
                <c:pt idx="45">
                  <c:v>131.0537312203888</c:v>
                </c:pt>
                <c:pt idx="46">
                  <c:v>125.74112518923513</c:v>
                </c:pt>
                <c:pt idx="47">
                  <c:v>124.75165919001435</c:v>
                </c:pt>
                <c:pt idx="48">
                  <c:v>124.68251171451456</c:v>
                </c:pt>
                <c:pt idx="49">
                  <c:v>124.6185608256623</c:v>
                </c:pt>
                <c:pt idx="50">
                  <c:v>119.8567277769442</c:v>
                </c:pt>
                <c:pt idx="51">
                  <c:v>116.5257420162951</c:v>
                </c:pt>
                <c:pt idx="52">
                  <c:v>116.11624145931458</c:v>
                </c:pt>
                <c:pt idx="53">
                  <c:v>115.43553844710989</c:v>
                </c:pt>
                <c:pt idx="54">
                  <c:v>115.42931586886739</c:v>
                </c:pt>
                <c:pt idx="55">
                  <c:v>115.19234712015187</c:v>
                </c:pt>
                <c:pt idx="56">
                  <c:v>114.09013905615393</c:v>
                </c:pt>
                <c:pt idx="57">
                  <c:v>109.56948244930398</c:v>
                </c:pt>
                <c:pt idx="58">
                  <c:v>106.29924179652785</c:v>
                </c:pt>
                <c:pt idx="59">
                  <c:v>105.1418203052362</c:v>
                </c:pt>
                <c:pt idx="60">
                  <c:v>105.00409550614616</c:v>
                </c:pt>
                <c:pt idx="61">
                  <c:v>103.20645981348476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血液科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肝胆外科</c:v>
                </c:pt>
                <c:pt idx="5">
                  <c:v>脑病二科</c:v>
                </c:pt>
                <c:pt idx="6">
                  <c:v>肾病科</c:v>
                </c:pt>
                <c:pt idx="7">
                  <c:v>中医外治中心</c:v>
                </c:pt>
                <c:pt idx="8">
                  <c:v>关节骨科</c:v>
                </c:pt>
                <c:pt idx="9">
                  <c:v>中医经典科</c:v>
                </c:pt>
                <c:pt idx="10">
                  <c:v>创伤骨科</c:v>
                </c:pt>
                <c:pt idx="11">
                  <c:v>身心医学科</c:v>
                </c:pt>
                <c:pt idx="12">
                  <c:v>呼吸内科</c:v>
                </c:pt>
                <c:pt idx="13">
                  <c:v>乳腺甲状腺外科</c:v>
                </c:pt>
                <c:pt idx="14">
                  <c:v>肾脏内科</c:v>
                </c:pt>
                <c:pt idx="15">
                  <c:v>显微骨科</c:v>
                </c:pt>
                <c:pt idx="16">
                  <c:v>脑病三科</c:v>
                </c:pt>
                <c:pt idx="17">
                  <c:v>脑病一科</c:v>
                </c:pt>
                <c:pt idx="18">
                  <c:v>医院</c:v>
                </c:pt>
                <c:pt idx="19">
                  <c:v>肛肠科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针灸科</c:v>
                </c:pt>
                <c:pt idx="23">
                  <c:v>老年医学科</c:v>
                </c:pt>
                <c:pt idx="24">
                  <c:v>脊柱骨科</c:v>
                </c:pt>
                <c:pt idx="25">
                  <c:v>产科</c:v>
                </c:pt>
                <c:pt idx="26">
                  <c:v>小儿骨科</c:v>
                </c:pt>
                <c:pt idx="27">
                  <c:v>重症医学科</c:v>
                </c:pt>
                <c:pt idx="28">
                  <c:v>心病一科</c:v>
                </c:pt>
                <c:pt idx="29">
                  <c:v>东区重症医学科</c:v>
                </c:pt>
                <c:pt idx="30">
                  <c:v>皮肤科</c:v>
                </c:pt>
                <c:pt idx="31">
                  <c:v>脾胃病科</c:v>
                </c:pt>
                <c:pt idx="32">
                  <c:v>心病二科</c:v>
                </c:pt>
                <c:pt idx="33">
                  <c:v>脾胃科消化科合并</c:v>
                </c:pt>
                <c:pt idx="34">
                  <c:v>骨科</c:v>
                </c:pt>
                <c:pt idx="35">
                  <c:v>口腔科</c:v>
                </c:pt>
                <c:pt idx="36">
                  <c:v>周围血管科</c:v>
                </c:pt>
                <c:pt idx="37">
                  <c:v>微创骨科</c:v>
                </c:pt>
                <c:pt idx="38">
                  <c:v>妇科</c:v>
                </c:pt>
                <c:pt idx="39">
                  <c:v>消化内科</c:v>
                </c:pt>
                <c:pt idx="40">
                  <c:v>推拿科</c:v>
                </c:pt>
                <c:pt idx="41">
                  <c:v>康复科</c:v>
                </c:pt>
                <c:pt idx="42">
                  <c:v>心病三科</c:v>
                </c:pt>
                <c:pt idx="43">
                  <c:v>神经外科</c:v>
                </c:pt>
                <c:pt idx="44">
                  <c:v>神经内科</c:v>
                </c:pt>
                <c:pt idx="45">
                  <c:v>小儿推拿科</c:v>
                </c:pt>
                <c:pt idx="46">
                  <c:v>眼科</c:v>
                </c:pt>
                <c:pt idx="47">
                  <c:v>男科</c:v>
                </c:pt>
                <c:pt idx="48">
                  <c:v>胸外科</c:v>
                </c:pt>
                <c:pt idx="49">
                  <c:v>普通外科</c:v>
                </c:pt>
                <c:pt idx="50">
                  <c:v>肝病科</c:v>
                </c:pt>
                <c:pt idx="51">
                  <c:v>妇二科</c:v>
                </c:pt>
                <c:pt idx="52">
                  <c:v>内分泌科</c:v>
                </c:pt>
                <c:pt idx="53">
                  <c:v>耳鼻喉科</c:v>
                </c:pt>
                <c:pt idx="54">
                  <c:v>治未病中心</c:v>
                </c:pt>
                <c:pt idx="55">
                  <c:v>儿科</c:v>
                </c:pt>
                <c:pt idx="56">
                  <c:v>风湿病科</c:v>
                </c:pt>
                <c:pt idx="57">
                  <c:v>泌尿外科</c:v>
                </c:pt>
                <c:pt idx="58">
                  <c:v>西区重症医学科</c:v>
                </c:pt>
                <c:pt idx="59">
                  <c:v>妇科妇二科合并</c:v>
                </c:pt>
                <c:pt idx="60">
                  <c:v>东区肾病科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99.17682303222924</c:v>
                </c:pt>
                <c:pt idx="2">
                  <c:v>92.83089542050573</c:v>
                </c:pt>
                <c:pt idx="3">
                  <c:v>90.9507587709052</c:v>
                </c:pt>
                <c:pt idx="4">
                  <c:v>90.84523197058707</c:v>
                </c:pt>
                <c:pt idx="5">
                  <c:v>90.67782902879439</c:v>
                </c:pt>
                <c:pt idx="6">
                  <c:v>88.21584809314811</c:v>
                </c:pt>
                <c:pt idx="7">
                  <c:v>86.81467023873081</c:v>
                </c:pt>
                <c:pt idx="8">
                  <c:v>86.5593770382418</c:v>
                </c:pt>
                <c:pt idx="9">
                  <c:v>84.16933839527032</c:v>
                </c:pt>
                <c:pt idx="10">
                  <c:v>82.95922255545831</c:v>
                </c:pt>
                <c:pt idx="11">
                  <c:v>81.7121727336388</c:v>
                </c:pt>
                <c:pt idx="12">
                  <c:v>80.6254368411017</c:v>
                </c:pt>
                <c:pt idx="13">
                  <c:v>78.84333560538617</c:v>
                </c:pt>
                <c:pt idx="14">
                  <c:v>78.40360314753762</c:v>
                </c:pt>
                <c:pt idx="15">
                  <c:v>75.9720153566229</c:v>
                </c:pt>
                <c:pt idx="16">
                  <c:v>74.54868540522655</c:v>
                </c:pt>
                <c:pt idx="17">
                  <c:v>74.04806542628488</c:v>
                </c:pt>
                <c:pt idx="18">
                  <c:v>69.80171487498536</c:v>
                </c:pt>
                <c:pt idx="19">
                  <c:v>67.67034046167488</c:v>
                </c:pt>
                <c:pt idx="20">
                  <c:v>66.90638834820182</c:v>
                </c:pt>
                <c:pt idx="21">
                  <c:v>66.87727703789234</c:v>
                </c:pt>
                <c:pt idx="22">
                  <c:v>66.05101180317008</c:v>
                </c:pt>
                <c:pt idx="23">
                  <c:v>64.71336850019938</c:v>
                </c:pt>
                <c:pt idx="24">
                  <c:v>61.618324296931966</c:v>
                </c:pt>
                <c:pt idx="25">
                  <c:v>60.342245766921934</c:v>
                </c:pt>
                <c:pt idx="26">
                  <c:v>59.00559237905523</c:v>
                </c:pt>
                <c:pt idx="27">
                  <c:v>48.75713119239029</c:v>
                </c:pt>
                <c:pt idx="28">
                  <c:v>48.6864077451957</c:v>
                </c:pt>
                <c:pt idx="29">
                  <c:v>48.21682120346695</c:v>
                </c:pt>
                <c:pt idx="30">
                  <c:v>43.44491963304138</c:v>
                </c:pt>
                <c:pt idx="31">
                  <c:v>42.92999154174227</c:v>
                </c:pt>
                <c:pt idx="32">
                  <c:v>40.58786129525256</c:v>
                </c:pt>
                <c:pt idx="33">
                  <c:v>39.98256256665398</c:v>
                </c:pt>
                <c:pt idx="34">
                  <c:v>39.57225930068859</c:v>
                </c:pt>
                <c:pt idx="35">
                  <c:v>38.414245016376334</c:v>
                </c:pt>
                <c:pt idx="36">
                  <c:v>36.74494569155804</c:v>
                </c:pt>
                <c:pt idx="37">
                  <c:v>35.87599502878942</c:v>
                </c:pt>
                <c:pt idx="38">
                  <c:v>35.34190228543306</c:v>
                </c:pt>
                <c:pt idx="39">
                  <c:v>33.3648650433924</c:v>
                </c:pt>
                <c:pt idx="40">
                  <c:v>30.565437157455676</c:v>
                </c:pt>
                <c:pt idx="41">
                  <c:v>30.243620524881916</c:v>
                </c:pt>
                <c:pt idx="42">
                  <c:v>26.90482770353304</c:v>
                </c:pt>
                <c:pt idx="43">
                  <c:v>26.055599398477863</c:v>
                </c:pt>
                <c:pt idx="44">
                  <c:v>24.347315921501522</c:v>
                </c:pt>
                <c:pt idx="45">
                  <c:v>22.875486895635923</c:v>
                </c:pt>
                <c:pt idx="46">
                  <c:v>22.05963002295097</c:v>
                </c:pt>
                <c:pt idx="47">
                  <c:v>20.91554146546184</c:v>
                </c:pt>
                <c:pt idx="48">
                  <c:v>18.63128526763993</c:v>
                </c:pt>
                <c:pt idx="49">
                  <c:v>18.03975634030919</c:v>
                </c:pt>
                <c:pt idx="50">
                  <c:v>16.948018554466792</c:v>
                </c:pt>
                <c:pt idx="51">
                  <c:v>16.6733485532119</c:v>
                </c:pt>
                <c:pt idx="52">
                  <c:v>10.990778996841708</c:v>
                </c:pt>
                <c:pt idx="53">
                  <c:v>10.073182845794237</c:v>
                </c:pt>
                <c:pt idx="54">
                  <c:v>9.569144347327917</c:v>
                </c:pt>
                <c:pt idx="55">
                  <c:v>7.503661452562804</c:v>
                </c:pt>
                <c:pt idx="56">
                  <c:v>6.2365350074916615</c:v>
                </c:pt>
                <c:pt idx="57">
                  <c:v>5.821164032658598</c:v>
                </c:pt>
                <c:pt idx="58">
                  <c:v>3.9195323423315993</c:v>
                </c:pt>
                <c:pt idx="59">
                  <c:v>3.170140676930422</c:v>
                </c:pt>
                <c:pt idx="60">
                  <c:v>2.1709669632903994</c:v>
                </c:pt>
                <c:pt idx="61">
                  <c:v>1.8079951874818254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肾病科</c:v>
                </c:pt>
                <c:pt idx="2">
                  <c:v>风湿病科</c:v>
                </c:pt>
                <c:pt idx="3">
                  <c:v>东区重症医学科</c:v>
                </c:pt>
                <c:pt idx="4">
                  <c:v>儿科</c:v>
                </c:pt>
                <c:pt idx="5">
                  <c:v>身心医学科</c:v>
                </c:pt>
                <c:pt idx="6">
                  <c:v>心病四科</c:v>
                </c:pt>
                <c:pt idx="7">
                  <c:v>脑病二科</c:v>
                </c:pt>
                <c:pt idx="8">
                  <c:v>消化内科</c:v>
                </c:pt>
                <c:pt idx="9">
                  <c:v>医院</c:v>
                </c:pt>
                <c:pt idx="10">
                  <c:v>肝胆外科</c:v>
                </c:pt>
                <c:pt idx="11">
                  <c:v>脾胃病科</c:v>
                </c:pt>
                <c:pt idx="12">
                  <c:v>胸外科</c:v>
                </c:pt>
                <c:pt idx="13">
                  <c:v>东区肾病科</c:v>
                </c:pt>
                <c:pt idx="14">
                  <c:v>重症医学科</c:v>
                </c:pt>
                <c:pt idx="15">
                  <c:v>皮肤科</c:v>
                </c:pt>
                <c:pt idx="16">
                  <c:v>脊柱骨科</c:v>
                </c:pt>
                <c:pt idx="17">
                  <c:v>老年医学科</c:v>
                </c:pt>
                <c:pt idx="18">
                  <c:v>神经外科</c:v>
                </c:pt>
                <c:pt idx="19">
                  <c:v>显微骨科</c:v>
                </c:pt>
                <c:pt idx="20">
                  <c:v>骨科</c:v>
                </c:pt>
                <c:pt idx="21">
                  <c:v>创伤骨科</c:v>
                </c:pt>
                <c:pt idx="22">
                  <c:v>口腔科</c:v>
                </c:pt>
                <c:pt idx="23">
                  <c:v>呼吸内科</c:v>
                </c:pt>
                <c:pt idx="24">
                  <c:v>血液科</c:v>
                </c:pt>
                <c:pt idx="25">
                  <c:v>微创骨科</c:v>
                </c:pt>
                <c:pt idx="26">
                  <c:v>西区重症医学科</c:v>
                </c:pt>
                <c:pt idx="27">
                  <c:v>普通外科</c:v>
                </c:pt>
                <c:pt idx="28">
                  <c:v>肿瘤内科</c:v>
                </c:pt>
                <c:pt idx="29">
                  <c:v>中医经典科</c:v>
                </c:pt>
                <c:pt idx="30">
                  <c:v>周围血管科</c:v>
                </c:pt>
                <c:pt idx="31">
                  <c:v>推拿科</c:v>
                </c:pt>
                <c:pt idx="32">
                  <c:v>肝病科</c:v>
                </c:pt>
                <c:pt idx="33">
                  <c:v>心病一科</c:v>
                </c:pt>
                <c:pt idx="34">
                  <c:v>脾胃科消化科合并</c:v>
                </c:pt>
                <c:pt idx="35">
                  <c:v>神经内科</c:v>
                </c:pt>
                <c:pt idx="36">
                  <c:v>心病二科</c:v>
                </c:pt>
                <c:pt idx="37">
                  <c:v>小儿骨科</c:v>
                </c:pt>
                <c:pt idx="38">
                  <c:v>美容皮肤科</c:v>
                </c:pt>
                <c:pt idx="39">
                  <c:v>肾脏内科</c:v>
                </c:pt>
                <c:pt idx="40">
                  <c:v>脑病一科</c:v>
                </c:pt>
                <c:pt idx="41">
                  <c:v>针灸科</c:v>
                </c:pt>
                <c:pt idx="42">
                  <c:v>关节骨科</c:v>
                </c:pt>
                <c:pt idx="43">
                  <c:v>中医外治中心</c:v>
                </c:pt>
                <c:pt idx="44">
                  <c:v>产科</c:v>
                </c:pt>
                <c:pt idx="45">
                  <c:v>脑病三科</c:v>
                </c:pt>
                <c:pt idx="46">
                  <c:v>眼科</c:v>
                </c:pt>
                <c:pt idx="47">
                  <c:v>妇二科</c:v>
                </c:pt>
                <c:pt idx="48">
                  <c:v>肛肠科</c:v>
                </c:pt>
                <c:pt idx="49">
                  <c:v>综合内科</c:v>
                </c:pt>
                <c:pt idx="50">
                  <c:v>妇科妇二科合并</c:v>
                </c:pt>
                <c:pt idx="51">
                  <c:v>康复科</c:v>
                </c:pt>
                <c:pt idx="52">
                  <c:v>小儿推拿科</c:v>
                </c:pt>
                <c:pt idx="53">
                  <c:v>妇科</c:v>
                </c:pt>
                <c:pt idx="54">
                  <c:v>心病三科</c:v>
                </c:pt>
                <c:pt idx="55">
                  <c:v>耳鼻喉科</c:v>
                </c:pt>
                <c:pt idx="56">
                  <c:v>男科</c:v>
                </c:pt>
                <c:pt idx="57">
                  <c:v>内分泌科</c:v>
                </c:pt>
                <c:pt idx="58">
                  <c:v>乳腺甲状腺外科</c:v>
                </c:pt>
                <c:pt idx="59">
                  <c:v>心血管内科</c:v>
                </c:pt>
                <c:pt idx="60">
                  <c:v>泌尿外科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94.92044082856262</c:v>
                </c:pt>
                <c:pt idx="2">
                  <c:v>94.00579468289594</c:v>
                </c:pt>
                <c:pt idx="3">
                  <c:v>93.14745015724223</c:v>
                </c:pt>
                <c:pt idx="4">
                  <c:v>92.39817832135935</c:v>
                </c:pt>
                <c:pt idx="5">
                  <c:v>92.2325812584897</c:v>
                </c:pt>
                <c:pt idx="6">
                  <c:v>91.04008318897249</c:v>
                </c:pt>
                <c:pt idx="7">
                  <c:v>86.48064336028334</c:v>
                </c:pt>
                <c:pt idx="8">
                  <c:v>85.11989716343979</c:v>
                </c:pt>
                <c:pt idx="9">
                  <c:v>82.06569360627644</c:v>
                </c:pt>
                <c:pt idx="10">
                  <c:v>81.22833247410122</c:v>
                </c:pt>
                <c:pt idx="11">
                  <c:v>79.85849002816661</c:v>
                </c:pt>
                <c:pt idx="12">
                  <c:v>78.75454529480956</c:v>
                </c:pt>
                <c:pt idx="13">
                  <c:v>75.25193381726424</c:v>
                </c:pt>
                <c:pt idx="14">
                  <c:v>74.85325054559749</c:v>
                </c:pt>
                <c:pt idx="15">
                  <c:v>74.65733017193344</c:v>
                </c:pt>
                <c:pt idx="16">
                  <c:v>73.12723728153911</c:v>
                </c:pt>
                <c:pt idx="17">
                  <c:v>69.33165290669936</c:v>
                </c:pt>
                <c:pt idx="18">
                  <c:v>68.61503510149379</c:v>
                </c:pt>
                <c:pt idx="19">
                  <c:v>66.18240853207604</c:v>
                </c:pt>
                <c:pt idx="20">
                  <c:v>64.53195531790985</c:v>
                </c:pt>
                <c:pt idx="21">
                  <c:v>63.084043055284475</c:v>
                </c:pt>
                <c:pt idx="22">
                  <c:v>62.50215057750099</c:v>
                </c:pt>
                <c:pt idx="23">
                  <c:v>62.15903081187125</c:v>
                </c:pt>
                <c:pt idx="24">
                  <c:v>61.477929773791296</c:v>
                </c:pt>
                <c:pt idx="25">
                  <c:v>60.38414037117274</c:v>
                </c:pt>
                <c:pt idx="26">
                  <c:v>56.404133527758816</c:v>
                </c:pt>
                <c:pt idx="27">
                  <c:v>54.53939151579688</c:v>
                </c:pt>
                <c:pt idx="28">
                  <c:v>53.92007467740181</c:v>
                </c:pt>
                <c:pt idx="29">
                  <c:v>52.854699291092786</c:v>
                </c:pt>
                <c:pt idx="30">
                  <c:v>50.42355806514332</c:v>
                </c:pt>
                <c:pt idx="31">
                  <c:v>50.24390473220763</c:v>
                </c:pt>
                <c:pt idx="32">
                  <c:v>47.57020177262103</c:v>
                </c:pt>
                <c:pt idx="33">
                  <c:v>43.90221513684096</c:v>
                </c:pt>
                <c:pt idx="34">
                  <c:v>41.62665884601218</c:v>
                </c:pt>
                <c:pt idx="35">
                  <c:v>37.64275262457606</c:v>
                </c:pt>
                <c:pt idx="36">
                  <c:v>36.83671902710308</c:v>
                </c:pt>
                <c:pt idx="37">
                  <c:v>35.7227804822015</c:v>
                </c:pt>
                <c:pt idx="38">
                  <c:v>32.98483823933458</c:v>
                </c:pt>
                <c:pt idx="39">
                  <c:v>30.71928587523529</c:v>
                </c:pt>
                <c:pt idx="40">
                  <c:v>30.441043908883692</c:v>
                </c:pt>
                <c:pt idx="41">
                  <c:v>29.80809613275539</c:v>
                </c:pt>
                <c:pt idx="42">
                  <c:v>29.807789275956374</c:v>
                </c:pt>
                <c:pt idx="43">
                  <c:v>29.512777793774127</c:v>
                </c:pt>
                <c:pt idx="44">
                  <c:v>28.990637057840573</c:v>
                </c:pt>
                <c:pt idx="45">
                  <c:v>26.979948368584374</c:v>
                </c:pt>
                <c:pt idx="46">
                  <c:v>22.132029488508387</c:v>
                </c:pt>
                <c:pt idx="47">
                  <c:v>21.308799095943478</c:v>
                </c:pt>
                <c:pt idx="48">
                  <c:v>19.626734680508218</c:v>
                </c:pt>
                <c:pt idx="49">
                  <c:v>19.002633625840183</c:v>
                </c:pt>
                <c:pt idx="50">
                  <c:v>16.98386192603978</c:v>
                </c:pt>
                <c:pt idx="51">
                  <c:v>12.357667001519768</c:v>
                </c:pt>
                <c:pt idx="52">
                  <c:v>8.946742224952487</c:v>
                </c:pt>
                <c:pt idx="53">
                  <c:v>7.366328881694373</c:v>
                </c:pt>
                <c:pt idx="54">
                  <c:v>7.207185728427135</c:v>
                </c:pt>
                <c:pt idx="55">
                  <c:v>6.1312701334163675</c:v>
                </c:pt>
                <c:pt idx="56">
                  <c:v>5.538476220586096</c:v>
                </c:pt>
                <c:pt idx="57">
                  <c:v>3.3664642647241783</c:v>
                </c:pt>
                <c:pt idx="58">
                  <c:v>2.788364938780829</c:v>
                </c:pt>
                <c:pt idx="59">
                  <c:v>2.6927177595712948</c:v>
                </c:pt>
                <c:pt idx="60">
                  <c:v>0.6707043064384299</c:v>
                </c:pt>
                <c:pt idx="61">
                  <c:v>0.6148619932152544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骨科</c:v>
                </c:pt>
                <c:pt idx="2">
                  <c:v>内分泌科</c:v>
                </c:pt>
                <c:pt idx="3">
                  <c:v>泌尿外科</c:v>
                </c:pt>
                <c:pt idx="4">
                  <c:v>微创骨科</c:v>
                </c:pt>
                <c:pt idx="5">
                  <c:v>东区重症医学科</c:v>
                </c:pt>
                <c:pt idx="6">
                  <c:v>医院</c:v>
                </c:pt>
                <c:pt idx="7">
                  <c:v>推拿科</c:v>
                </c:pt>
                <c:pt idx="8">
                  <c:v>胸外科</c:v>
                </c:pt>
                <c:pt idx="9">
                  <c:v>口腔科</c:v>
                </c:pt>
                <c:pt idx="10">
                  <c:v>妇科妇二科合并</c:v>
                </c:pt>
                <c:pt idx="11">
                  <c:v>创伤骨科</c:v>
                </c:pt>
                <c:pt idx="12">
                  <c:v>肿瘤内科</c:v>
                </c:pt>
                <c:pt idx="13">
                  <c:v>妇二科</c:v>
                </c:pt>
                <c:pt idx="14">
                  <c:v>妇科</c:v>
                </c:pt>
                <c:pt idx="15">
                  <c:v>眼科</c:v>
                </c:pt>
                <c:pt idx="16">
                  <c:v>心血管内科</c:v>
                </c:pt>
                <c:pt idx="17">
                  <c:v>中医外治中心</c:v>
                </c:pt>
                <c:pt idx="18">
                  <c:v>中医经典科</c:v>
                </c:pt>
                <c:pt idx="19">
                  <c:v>产科</c:v>
                </c:pt>
                <c:pt idx="20">
                  <c:v>血液科</c:v>
                </c:pt>
                <c:pt idx="21">
                  <c:v>肛肠科</c:v>
                </c:pt>
                <c:pt idx="22">
                  <c:v>康复科</c:v>
                </c:pt>
                <c:pt idx="23">
                  <c:v>心病四科</c:v>
                </c:pt>
                <c:pt idx="24">
                  <c:v>脾胃科消化科合并</c:v>
                </c:pt>
                <c:pt idx="25">
                  <c:v>耳鼻喉科</c:v>
                </c:pt>
                <c:pt idx="26">
                  <c:v>消化内科</c:v>
                </c:pt>
                <c:pt idx="27">
                  <c:v>肾脏内科</c:v>
                </c:pt>
                <c:pt idx="28">
                  <c:v>小儿推拿科</c:v>
                </c:pt>
                <c:pt idx="29">
                  <c:v>风湿病科</c:v>
                </c:pt>
                <c:pt idx="30">
                  <c:v>肝胆外科</c:v>
                </c:pt>
                <c:pt idx="31">
                  <c:v>周围血管科</c:v>
                </c:pt>
                <c:pt idx="32">
                  <c:v>普通外科</c:v>
                </c:pt>
                <c:pt idx="33">
                  <c:v>显微骨科</c:v>
                </c:pt>
                <c:pt idx="34">
                  <c:v>东区肾病科</c:v>
                </c:pt>
                <c:pt idx="35">
                  <c:v>神经内科</c:v>
                </c:pt>
                <c:pt idx="36">
                  <c:v>脾胃病科</c:v>
                </c:pt>
                <c:pt idx="37">
                  <c:v>脑病二科</c:v>
                </c:pt>
                <c:pt idx="38">
                  <c:v>脑病一科</c:v>
                </c:pt>
                <c:pt idx="39">
                  <c:v>皮肤科</c:v>
                </c:pt>
                <c:pt idx="40">
                  <c:v>脊柱骨科</c:v>
                </c:pt>
                <c:pt idx="41">
                  <c:v>呼吸内科</c:v>
                </c:pt>
                <c:pt idx="42">
                  <c:v>儿科</c:v>
                </c:pt>
                <c:pt idx="43">
                  <c:v>男科</c:v>
                </c:pt>
                <c:pt idx="44">
                  <c:v>西区重症医学科</c:v>
                </c:pt>
                <c:pt idx="45">
                  <c:v>治未病中心</c:v>
                </c:pt>
                <c:pt idx="46">
                  <c:v>针灸科</c:v>
                </c:pt>
                <c:pt idx="47">
                  <c:v>乳腺甲状腺外科</c:v>
                </c:pt>
                <c:pt idx="48">
                  <c:v>小儿骨科</c:v>
                </c:pt>
                <c:pt idx="49">
                  <c:v>心病二科</c:v>
                </c:pt>
                <c:pt idx="50">
                  <c:v>心病三科</c:v>
                </c:pt>
                <c:pt idx="51">
                  <c:v>肾病科</c:v>
                </c:pt>
                <c:pt idx="52">
                  <c:v>神经外科</c:v>
                </c:pt>
                <c:pt idx="53">
                  <c:v>肝病科</c:v>
                </c:pt>
                <c:pt idx="54">
                  <c:v>心病一科</c:v>
                </c:pt>
                <c:pt idx="55">
                  <c:v>关节骨科</c:v>
                </c:pt>
                <c:pt idx="56">
                  <c:v>身心医学科</c:v>
                </c:pt>
                <c:pt idx="57">
                  <c:v>重症医学科</c:v>
                </c:pt>
                <c:pt idx="58">
                  <c:v>综合内科</c:v>
                </c:pt>
                <c:pt idx="59">
                  <c:v>脑病三科</c:v>
                </c:pt>
                <c:pt idx="60">
                  <c:v>美容皮肤科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96.9672142885455</c:v>
                </c:pt>
                <c:pt idx="2">
                  <c:v>95.29271892194487</c:v>
                </c:pt>
                <c:pt idx="3">
                  <c:v>92.51687494989115</c:v>
                </c:pt>
                <c:pt idx="4">
                  <c:v>88.94522560171043</c:v>
                </c:pt>
                <c:pt idx="5">
                  <c:v>88.66808610850909</c:v>
                </c:pt>
                <c:pt idx="6">
                  <c:v>87.81059664393783</c:v>
                </c:pt>
                <c:pt idx="7">
                  <c:v>87.2202023585574</c:v>
                </c:pt>
                <c:pt idx="8">
                  <c:v>85.82823661909097</c:v>
                </c:pt>
                <c:pt idx="9">
                  <c:v>84.719794369669</c:v>
                </c:pt>
                <c:pt idx="10">
                  <c:v>82.5006204869095</c:v>
                </c:pt>
                <c:pt idx="11">
                  <c:v>81.9659807811384</c:v>
                </c:pt>
                <c:pt idx="12">
                  <c:v>78.5545700827601</c:v>
                </c:pt>
                <c:pt idx="13">
                  <c:v>76.13551306205446</c:v>
                </c:pt>
                <c:pt idx="14">
                  <c:v>75.90829601279192</c:v>
                </c:pt>
                <c:pt idx="15">
                  <c:v>75.29932448335597</c:v>
                </c:pt>
                <c:pt idx="16">
                  <c:v>74.57452506146953</c:v>
                </c:pt>
                <c:pt idx="17">
                  <c:v>69.68277890440535</c:v>
                </c:pt>
                <c:pt idx="18">
                  <c:v>69.25920074357448</c:v>
                </c:pt>
                <c:pt idx="19">
                  <c:v>66.28801646467836</c:v>
                </c:pt>
                <c:pt idx="20">
                  <c:v>64.52885836961582</c:v>
                </c:pt>
                <c:pt idx="21">
                  <c:v>63.13530228812796</c:v>
                </c:pt>
                <c:pt idx="22">
                  <c:v>62.39606448721</c:v>
                </c:pt>
                <c:pt idx="23">
                  <c:v>61.84465807786077</c:v>
                </c:pt>
                <c:pt idx="24">
                  <c:v>58.36288584879212</c:v>
                </c:pt>
                <c:pt idx="25">
                  <c:v>56.80330521734576</c:v>
                </c:pt>
                <c:pt idx="26">
                  <c:v>53.94064254257945</c:v>
                </c:pt>
                <c:pt idx="27">
                  <c:v>50.68341034659203</c:v>
                </c:pt>
                <c:pt idx="28">
                  <c:v>49.181311959490095</c:v>
                </c:pt>
                <c:pt idx="29">
                  <c:v>48.665770579973945</c:v>
                </c:pt>
                <c:pt idx="30">
                  <c:v>45.350018033969285</c:v>
                </c:pt>
                <c:pt idx="31">
                  <c:v>43.15773070776126</c:v>
                </c:pt>
                <c:pt idx="32">
                  <c:v>42.151759468698735</c:v>
                </c:pt>
                <c:pt idx="33">
                  <c:v>39.32000681682422</c:v>
                </c:pt>
                <c:pt idx="34">
                  <c:v>39.102149278186715</c:v>
                </c:pt>
                <c:pt idx="35">
                  <c:v>37.713832816316994</c:v>
                </c:pt>
                <c:pt idx="36">
                  <c:v>36.293135710213</c:v>
                </c:pt>
                <c:pt idx="37">
                  <c:v>33.394887443618934</c:v>
                </c:pt>
                <c:pt idx="38">
                  <c:v>32.624073083386286</c:v>
                </c:pt>
                <c:pt idx="39">
                  <c:v>32.41067191116444</c:v>
                </c:pt>
                <c:pt idx="40">
                  <c:v>31.8184555598511</c:v>
                </c:pt>
                <c:pt idx="41">
                  <c:v>31.071989974493984</c:v>
                </c:pt>
                <c:pt idx="42">
                  <c:v>30.059845213516393</c:v>
                </c:pt>
                <c:pt idx="43">
                  <c:v>28.356656101387024</c:v>
                </c:pt>
                <c:pt idx="44">
                  <c:v>27.25631657045866</c:v>
                </c:pt>
                <c:pt idx="45">
                  <c:v>26.42464848615966</c:v>
                </c:pt>
                <c:pt idx="46">
                  <c:v>24.770985483853238</c:v>
                </c:pt>
                <c:pt idx="47">
                  <c:v>24.387118468441464</c:v>
                </c:pt>
                <c:pt idx="48">
                  <c:v>24.117392447931252</c:v>
                </c:pt>
                <c:pt idx="49">
                  <c:v>23.730938770224075</c:v>
                </c:pt>
                <c:pt idx="50">
                  <c:v>22.066640489677326</c:v>
                </c:pt>
                <c:pt idx="51">
                  <c:v>21.69766979573011</c:v>
                </c:pt>
                <c:pt idx="52">
                  <c:v>17.988706892873687</c:v>
                </c:pt>
                <c:pt idx="53">
                  <c:v>16.927033745848874</c:v>
                </c:pt>
                <c:pt idx="54">
                  <c:v>16.527622610949845</c:v>
                </c:pt>
                <c:pt idx="55">
                  <c:v>9.629372630775501</c:v>
                </c:pt>
                <c:pt idx="56">
                  <c:v>9.083128381272765</c:v>
                </c:pt>
                <c:pt idx="57">
                  <c:v>8.617169996385954</c:v>
                </c:pt>
                <c:pt idx="58">
                  <c:v>7.8127473666944836</c:v>
                </c:pt>
                <c:pt idx="59">
                  <c:v>6.0091066410524085</c:v>
                </c:pt>
                <c:pt idx="60">
                  <c:v>4.1954896170078415</c:v>
                </c:pt>
                <c:pt idx="61">
                  <c:v>1.5747031836210288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肾病科</c:v>
                </c:pt>
                <c:pt idx="2">
                  <c:v>神经内科</c:v>
                </c:pt>
                <c:pt idx="3">
                  <c:v>显微骨科</c:v>
                </c:pt>
                <c:pt idx="4">
                  <c:v>脑病三科</c:v>
                </c:pt>
                <c:pt idx="5">
                  <c:v>产科</c:v>
                </c:pt>
                <c:pt idx="6">
                  <c:v>眼科</c:v>
                </c:pt>
                <c:pt idx="7">
                  <c:v>关节骨科</c:v>
                </c:pt>
                <c:pt idx="8">
                  <c:v>脾胃科消化科合并</c:v>
                </c:pt>
                <c:pt idx="9">
                  <c:v>泌尿外科</c:v>
                </c:pt>
                <c:pt idx="10">
                  <c:v>肝病科</c:v>
                </c:pt>
                <c:pt idx="11">
                  <c:v>推拿科</c:v>
                </c:pt>
                <c:pt idx="12">
                  <c:v>呼吸内科</c:v>
                </c:pt>
                <c:pt idx="13">
                  <c:v>创伤骨科</c:v>
                </c:pt>
                <c:pt idx="14">
                  <c:v>重症医学科</c:v>
                </c:pt>
                <c:pt idx="15">
                  <c:v>乳腺甲状腺外科</c:v>
                </c:pt>
                <c:pt idx="16">
                  <c:v>脑病一科</c:v>
                </c:pt>
                <c:pt idx="17">
                  <c:v>小儿骨科</c:v>
                </c:pt>
                <c:pt idx="18">
                  <c:v>中医经典科</c:v>
                </c:pt>
                <c:pt idx="19">
                  <c:v>东区重症医学科</c:v>
                </c:pt>
                <c:pt idx="20">
                  <c:v>妇二科</c:v>
                </c:pt>
                <c:pt idx="21">
                  <c:v>儿科</c:v>
                </c:pt>
                <c:pt idx="22">
                  <c:v>妇科</c:v>
                </c:pt>
                <c:pt idx="23">
                  <c:v>东区肾病科</c:v>
                </c:pt>
                <c:pt idx="24">
                  <c:v>耳鼻喉科</c:v>
                </c:pt>
                <c:pt idx="25">
                  <c:v>皮肤科</c:v>
                </c:pt>
                <c:pt idx="26">
                  <c:v>普通外科</c:v>
                </c:pt>
                <c:pt idx="27">
                  <c:v>神经外科</c:v>
                </c:pt>
                <c:pt idx="28">
                  <c:v>肾脏内科</c:v>
                </c:pt>
                <c:pt idx="29">
                  <c:v>心病一科</c:v>
                </c:pt>
                <c:pt idx="30">
                  <c:v>口腔科</c:v>
                </c:pt>
                <c:pt idx="31">
                  <c:v>胸外科</c:v>
                </c:pt>
                <c:pt idx="32">
                  <c:v>骨科</c:v>
                </c:pt>
                <c:pt idx="33">
                  <c:v>心病二科</c:v>
                </c:pt>
                <c:pt idx="34">
                  <c:v>脾胃病科</c:v>
                </c:pt>
                <c:pt idx="35">
                  <c:v>小儿推拿科</c:v>
                </c:pt>
                <c:pt idx="36">
                  <c:v>心病四科</c:v>
                </c:pt>
                <c:pt idx="37">
                  <c:v>周围血管科</c:v>
                </c:pt>
                <c:pt idx="38">
                  <c:v>内分泌科</c:v>
                </c:pt>
                <c:pt idx="39">
                  <c:v>脑病二科</c:v>
                </c:pt>
                <c:pt idx="40">
                  <c:v>中医外治中心</c:v>
                </c:pt>
                <c:pt idx="41">
                  <c:v>肝胆外科</c:v>
                </c:pt>
                <c:pt idx="42">
                  <c:v>心病三科</c:v>
                </c:pt>
                <c:pt idx="43">
                  <c:v>综合内科</c:v>
                </c:pt>
                <c:pt idx="44">
                  <c:v>心血管内科</c:v>
                </c:pt>
                <c:pt idx="45">
                  <c:v>医院</c:v>
                </c:pt>
                <c:pt idx="46">
                  <c:v>血液科</c:v>
                </c:pt>
                <c:pt idx="47">
                  <c:v>老年医学科</c:v>
                </c:pt>
                <c:pt idx="48">
                  <c:v>消化内科</c:v>
                </c:pt>
                <c:pt idx="49">
                  <c:v>风湿病科</c:v>
                </c:pt>
                <c:pt idx="50">
                  <c:v>针灸科</c:v>
                </c:pt>
                <c:pt idx="51">
                  <c:v>微创骨科</c:v>
                </c:pt>
                <c:pt idx="52">
                  <c:v>脊柱骨科</c:v>
                </c:pt>
                <c:pt idx="53">
                  <c:v>美容皮肤科</c:v>
                </c:pt>
                <c:pt idx="54">
                  <c:v>妇科妇二科合并</c:v>
                </c:pt>
                <c:pt idx="55">
                  <c:v>肿瘤内科</c:v>
                </c:pt>
                <c:pt idx="56">
                  <c:v>肛肠科</c:v>
                </c:pt>
                <c:pt idx="57">
                  <c:v>运动损伤骨科</c:v>
                </c:pt>
                <c:pt idx="58">
                  <c:v>男科</c:v>
                </c:pt>
                <c:pt idx="59">
                  <c:v>治未病中心</c:v>
                </c:pt>
                <c:pt idx="60">
                  <c:v>康复科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98.18779511262615</c:v>
                </c:pt>
                <c:pt idx="2">
                  <c:v>93.39131271204553</c:v>
                </c:pt>
                <c:pt idx="3">
                  <c:v>92.88272712004044</c:v>
                </c:pt>
                <c:pt idx="4">
                  <c:v>90.62575799903871</c:v>
                </c:pt>
                <c:pt idx="5">
                  <c:v>88.94358068658332</c:v>
                </c:pt>
                <c:pt idx="6">
                  <c:v>87.95111055847173</c:v>
                </c:pt>
                <c:pt idx="7">
                  <c:v>87.40492138135997</c:v>
                </c:pt>
                <c:pt idx="8">
                  <c:v>85.97070089000107</c:v>
                </c:pt>
                <c:pt idx="9">
                  <c:v>85.4805772937772</c:v>
                </c:pt>
                <c:pt idx="10">
                  <c:v>85.26976560528685</c:v>
                </c:pt>
                <c:pt idx="11">
                  <c:v>83.19460742059042</c:v>
                </c:pt>
                <c:pt idx="12">
                  <c:v>81.96997076955863</c:v>
                </c:pt>
                <c:pt idx="13">
                  <c:v>81.26028291475416</c:v>
                </c:pt>
                <c:pt idx="14">
                  <c:v>79.09830953773096</c:v>
                </c:pt>
                <c:pt idx="15">
                  <c:v>78.86566251453114</c:v>
                </c:pt>
                <c:pt idx="16">
                  <c:v>76.92089040508436</c:v>
                </c:pt>
                <c:pt idx="17">
                  <c:v>74.71283393464464</c:v>
                </c:pt>
                <c:pt idx="18">
                  <c:v>74.30728970375333</c:v>
                </c:pt>
                <c:pt idx="19">
                  <c:v>71.71092324785144</c:v>
                </c:pt>
                <c:pt idx="20">
                  <c:v>67.9777822882781</c:v>
                </c:pt>
                <c:pt idx="21">
                  <c:v>62.21302288879028</c:v>
                </c:pt>
                <c:pt idx="22">
                  <c:v>61.95357420946077</c:v>
                </c:pt>
                <c:pt idx="23">
                  <c:v>61.851695209505266</c:v>
                </c:pt>
                <c:pt idx="24">
                  <c:v>60.33260886802911</c:v>
                </c:pt>
                <c:pt idx="25">
                  <c:v>54.652604029903614</c:v>
                </c:pt>
                <c:pt idx="26">
                  <c:v>53.82066252765296</c:v>
                </c:pt>
                <c:pt idx="27">
                  <c:v>53.411991685889895</c:v>
                </c:pt>
                <c:pt idx="28">
                  <c:v>52.560581912434</c:v>
                </c:pt>
                <c:pt idx="29">
                  <c:v>49.78905918265622</c:v>
                </c:pt>
                <c:pt idx="30">
                  <c:v>47.78474344511567</c:v>
                </c:pt>
                <c:pt idx="31">
                  <c:v>46.197776768409106</c:v>
                </c:pt>
                <c:pt idx="32">
                  <c:v>43.739267523828055</c:v>
                </c:pt>
                <c:pt idx="33">
                  <c:v>42.002499368719185</c:v>
                </c:pt>
                <c:pt idx="34">
                  <c:v>41.76385886352816</c:v>
                </c:pt>
                <c:pt idx="35">
                  <c:v>38.05394734944638</c:v>
                </c:pt>
                <c:pt idx="36">
                  <c:v>37.727467526726464</c:v>
                </c:pt>
                <c:pt idx="37">
                  <c:v>37.00328198209824</c:v>
                </c:pt>
                <c:pt idx="38">
                  <c:v>36.50344858383055</c:v>
                </c:pt>
                <c:pt idx="39">
                  <c:v>35.95727447521817</c:v>
                </c:pt>
                <c:pt idx="40">
                  <c:v>35.42461183678185</c:v>
                </c:pt>
                <c:pt idx="41">
                  <c:v>33.81582366839473</c:v>
                </c:pt>
                <c:pt idx="42">
                  <c:v>33.18026643400187</c:v>
                </c:pt>
                <c:pt idx="43">
                  <c:v>32.78554670852674</c:v>
                </c:pt>
                <c:pt idx="44">
                  <c:v>28.822129122436714</c:v>
                </c:pt>
                <c:pt idx="45">
                  <c:v>26.579748152824244</c:v>
                </c:pt>
                <c:pt idx="46">
                  <c:v>22.1457424897602</c:v>
                </c:pt>
                <c:pt idx="47">
                  <c:v>21.33111752881873</c:v>
                </c:pt>
                <c:pt idx="48">
                  <c:v>20.485024554946346</c:v>
                </c:pt>
                <c:pt idx="49">
                  <c:v>20.407460281554425</c:v>
                </c:pt>
                <c:pt idx="50">
                  <c:v>19.559924981848532</c:v>
                </c:pt>
                <c:pt idx="51">
                  <c:v>18.54302312138585</c:v>
                </c:pt>
                <c:pt idx="52">
                  <c:v>12.313238389721537</c:v>
                </c:pt>
                <c:pt idx="53">
                  <c:v>11.925560490277952</c:v>
                </c:pt>
                <c:pt idx="54">
                  <c:v>11.50030204004926</c:v>
                </c:pt>
                <c:pt idx="55">
                  <c:v>8.187382203574444</c:v>
                </c:pt>
                <c:pt idx="56">
                  <c:v>8.0055658949181</c:v>
                </c:pt>
                <c:pt idx="57">
                  <c:v>6.335227308233083</c:v>
                </c:pt>
                <c:pt idx="58">
                  <c:v>5.157998963939625</c:v>
                </c:pt>
                <c:pt idx="59">
                  <c:v>3.852922266253467</c:v>
                </c:pt>
                <c:pt idx="60">
                  <c:v>1.8696071857614127</c:v>
                </c:pt>
                <c:pt idx="61">
                  <c:v>1.483201473857898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内分泌科</c:v>
                </c:pt>
                <c:pt idx="2">
                  <c:v>脊柱骨科</c:v>
                </c:pt>
                <c:pt idx="3">
                  <c:v>骨科</c:v>
                </c:pt>
                <c:pt idx="4">
                  <c:v>美容皮肤科</c:v>
                </c:pt>
                <c:pt idx="5">
                  <c:v>脾胃科消化科合并</c:v>
                </c:pt>
                <c:pt idx="6">
                  <c:v>消化内科</c:v>
                </c:pt>
                <c:pt idx="7">
                  <c:v>显微骨科</c:v>
                </c:pt>
                <c:pt idx="8">
                  <c:v>运动损伤骨科</c:v>
                </c:pt>
                <c:pt idx="9">
                  <c:v>血液科</c:v>
                </c:pt>
                <c:pt idx="10">
                  <c:v>重症医学科</c:v>
                </c:pt>
                <c:pt idx="11">
                  <c:v>肾病科</c:v>
                </c:pt>
                <c:pt idx="12">
                  <c:v>肝病科</c:v>
                </c:pt>
                <c:pt idx="13">
                  <c:v>肝胆外科</c:v>
                </c:pt>
                <c:pt idx="14">
                  <c:v>推拿科</c:v>
                </c:pt>
                <c:pt idx="15">
                  <c:v>风湿病科</c:v>
                </c:pt>
                <c:pt idx="16">
                  <c:v>西区重症医学科</c:v>
                </c:pt>
                <c:pt idx="17">
                  <c:v>脾胃病科</c:v>
                </c:pt>
                <c:pt idx="18">
                  <c:v>综合内科</c:v>
                </c:pt>
                <c:pt idx="19">
                  <c:v>心病二科</c:v>
                </c:pt>
                <c:pt idx="20">
                  <c:v>创伤骨科</c:v>
                </c:pt>
                <c:pt idx="21">
                  <c:v>肿瘤内科</c:v>
                </c:pt>
                <c:pt idx="22">
                  <c:v>中医经典科</c:v>
                </c:pt>
                <c:pt idx="23">
                  <c:v>东区重症医学科</c:v>
                </c:pt>
                <c:pt idx="24">
                  <c:v>皮肤科</c:v>
                </c:pt>
                <c:pt idx="25">
                  <c:v>心病一科</c:v>
                </c:pt>
                <c:pt idx="26">
                  <c:v>脑病二科</c:v>
                </c:pt>
                <c:pt idx="27">
                  <c:v>儿科</c:v>
                </c:pt>
                <c:pt idx="28">
                  <c:v>胸外科</c:v>
                </c:pt>
                <c:pt idx="29">
                  <c:v>针灸科</c:v>
                </c:pt>
                <c:pt idx="30">
                  <c:v>小儿推拿科</c:v>
                </c:pt>
                <c:pt idx="31">
                  <c:v>东区肾病科</c:v>
                </c:pt>
                <c:pt idx="32">
                  <c:v>中医外治中心</c:v>
                </c:pt>
                <c:pt idx="33">
                  <c:v>脑病三科</c:v>
                </c:pt>
                <c:pt idx="34">
                  <c:v>妇二科</c:v>
                </c:pt>
                <c:pt idx="35">
                  <c:v>脑病一科</c:v>
                </c:pt>
                <c:pt idx="36">
                  <c:v>神经外科</c:v>
                </c:pt>
                <c:pt idx="37">
                  <c:v>妇科</c:v>
                </c:pt>
                <c:pt idx="38">
                  <c:v>肾脏内科</c:v>
                </c:pt>
                <c:pt idx="39">
                  <c:v>乳腺甲状腺外科</c:v>
                </c:pt>
                <c:pt idx="40">
                  <c:v>心病三科</c:v>
                </c:pt>
                <c:pt idx="41">
                  <c:v>治未病中心</c:v>
                </c:pt>
                <c:pt idx="42">
                  <c:v>康复科</c:v>
                </c:pt>
                <c:pt idx="43">
                  <c:v>普通外科</c:v>
                </c:pt>
                <c:pt idx="44">
                  <c:v>医院</c:v>
                </c:pt>
                <c:pt idx="45">
                  <c:v>小儿骨科</c:v>
                </c:pt>
                <c:pt idx="46">
                  <c:v>老年医学科</c:v>
                </c:pt>
                <c:pt idx="47">
                  <c:v>神经内科</c:v>
                </c:pt>
                <c:pt idx="48">
                  <c:v>妇科妇二科合并</c:v>
                </c:pt>
                <c:pt idx="49">
                  <c:v>男科</c:v>
                </c:pt>
                <c:pt idx="50">
                  <c:v>口腔科</c:v>
                </c:pt>
                <c:pt idx="51">
                  <c:v>微创骨科</c:v>
                </c:pt>
                <c:pt idx="52">
                  <c:v>身心医学科</c:v>
                </c:pt>
                <c:pt idx="53">
                  <c:v>肛肠科</c:v>
                </c:pt>
                <c:pt idx="54">
                  <c:v>心血管内科</c:v>
                </c:pt>
                <c:pt idx="55">
                  <c:v>眼科</c:v>
                </c:pt>
                <c:pt idx="56">
                  <c:v>耳鼻喉科</c:v>
                </c:pt>
                <c:pt idx="57">
                  <c:v>产科</c:v>
                </c:pt>
                <c:pt idx="58">
                  <c:v>心病四科</c:v>
                </c:pt>
                <c:pt idx="59">
                  <c:v>泌尿外科</c:v>
                </c:pt>
                <c:pt idx="60">
                  <c:v>关节骨科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98.19755270035189</c:v>
                </c:pt>
                <c:pt idx="2">
                  <c:v>97.68488162602539</c:v>
                </c:pt>
                <c:pt idx="3">
                  <c:v>96.7953632390253</c:v>
                </c:pt>
                <c:pt idx="4">
                  <c:v>96.50685457156891</c:v>
                </c:pt>
                <c:pt idx="5">
                  <c:v>96.02079548373862</c:v>
                </c:pt>
                <c:pt idx="6">
                  <c:v>94.95333531057972</c:v>
                </c:pt>
                <c:pt idx="7">
                  <c:v>93.23895305925379</c:v>
                </c:pt>
                <c:pt idx="8">
                  <c:v>93.05504278360017</c:v>
                </c:pt>
                <c:pt idx="9">
                  <c:v>91.5998255206005</c:v>
                </c:pt>
                <c:pt idx="10">
                  <c:v>90.70130156783081</c:v>
                </c:pt>
                <c:pt idx="11">
                  <c:v>90.20033013577367</c:v>
                </c:pt>
                <c:pt idx="12">
                  <c:v>88.97138335504641</c:v>
                </c:pt>
                <c:pt idx="13">
                  <c:v>84.04124310605275</c:v>
                </c:pt>
                <c:pt idx="14">
                  <c:v>83.73402278818209</c:v>
                </c:pt>
                <c:pt idx="15">
                  <c:v>79.73992871300896</c:v>
                </c:pt>
                <c:pt idx="16">
                  <c:v>78.906751415279</c:v>
                </c:pt>
                <c:pt idx="17">
                  <c:v>74.92757933331885</c:v>
                </c:pt>
                <c:pt idx="18">
                  <c:v>74.33333475737717</c:v>
                </c:pt>
                <c:pt idx="19">
                  <c:v>74.19363329181652</c:v>
                </c:pt>
                <c:pt idx="20">
                  <c:v>71.83085889344983</c:v>
                </c:pt>
                <c:pt idx="21">
                  <c:v>66.59628367687354</c:v>
                </c:pt>
                <c:pt idx="22">
                  <c:v>66.3706149341427</c:v>
                </c:pt>
                <c:pt idx="23">
                  <c:v>63.52840554555623</c:v>
                </c:pt>
                <c:pt idx="24">
                  <c:v>59.64361473470101</c:v>
                </c:pt>
                <c:pt idx="25">
                  <c:v>59.28857917829189</c:v>
                </c:pt>
                <c:pt idx="26">
                  <c:v>57.93357257529186</c:v>
                </c:pt>
                <c:pt idx="27">
                  <c:v>57.250861508786976</c:v>
                </c:pt>
                <c:pt idx="28">
                  <c:v>56.28545400410254</c:v>
                </c:pt>
                <c:pt idx="29">
                  <c:v>54.761939773144604</c:v>
                </c:pt>
                <c:pt idx="30">
                  <c:v>52.98767801755064</c:v>
                </c:pt>
                <c:pt idx="31">
                  <c:v>51.125098924315026</c:v>
                </c:pt>
                <c:pt idx="32">
                  <c:v>49.58112645130337</c:v>
                </c:pt>
                <c:pt idx="33">
                  <c:v>46.5662174241761</c:v>
                </c:pt>
                <c:pt idx="34">
                  <c:v>45.88403238871881</c:v>
                </c:pt>
                <c:pt idx="35">
                  <c:v>45.471183392110206</c:v>
                </c:pt>
                <c:pt idx="36">
                  <c:v>44.63815433364996</c:v>
                </c:pt>
                <c:pt idx="37">
                  <c:v>44.54992837895651</c:v>
                </c:pt>
                <c:pt idx="38">
                  <c:v>42.01301843294195</c:v>
                </c:pt>
                <c:pt idx="39">
                  <c:v>41.30056733040703</c:v>
                </c:pt>
                <c:pt idx="40">
                  <c:v>35.481901646446644</c:v>
                </c:pt>
                <c:pt idx="41">
                  <c:v>35.11867532061175</c:v>
                </c:pt>
                <c:pt idx="42">
                  <c:v>34.94969325072199</c:v>
                </c:pt>
                <c:pt idx="43">
                  <c:v>34.639184528464305</c:v>
                </c:pt>
                <c:pt idx="44">
                  <c:v>33.541179568141665</c:v>
                </c:pt>
                <c:pt idx="45">
                  <c:v>32.41488525932712</c:v>
                </c:pt>
                <c:pt idx="46">
                  <c:v>29.598949546682697</c:v>
                </c:pt>
                <c:pt idx="47">
                  <c:v>28.77107075909555</c:v>
                </c:pt>
                <c:pt idx="48">
                  <c:v>27.363869545072085</c:v>
                </c:pt>
                <c:pt idx="49">
                  <c:v>27.211095991997404</c:v>
                </c:pt>
                <c:pt idx="50">
                  <c:v>20.62603187496066</c:v>
                </c:pt>
                <c:pt idx="51">
                  <c:v>19.38651240800009</c:v>
                </c:pt>
                <c:pt idx="52">
                  <c:v>14.743819966869554</c:v>
                </c:pt>
                <c:pt idx="53">
                  <c:v>14.518428792255511</c:v>
                </c:pt>
                <c:pt idx="54">
                  <c:v>14.440134599634911</c:v>
                </c:pt>
                <c:pt idx="55">
                  <c:v>13.004075209938868</c:v>
                </c:pt>
                <c:pt idx="56">
                  <c:v>7.9878006653403055</c:v>
                </c:pt>
                <c:pt idx="57">
                  <c:v>7.111432869703127</c:v>
                </c:pt>
                <c:pt idx="58">
                  <c:v>2.1255157938079083</c:v>
                </c:pt>
                <c:pt idx="59">
                  <c:v>2.0705098522554977</c:v>
                </c:pt>
                <c:pt idx="60">
                  <c:v>1.6809576110287328</c:v>
                </c:pt>
                <c:pt idx="61">
                  <c:v>1.3500355365515748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中医经典科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内分泌科</c:v>
                </c:pt>
                <c:pt idx="5">
                  <c:v>血液科</c:v>
                </c:pt>
                <c:pt idx="6">
                  <c:v>泌尿外科</c:v>
                </c:pt>
                <c:pt idx="7">
                  <c:v>肝胆外科</c:v>
                </c:pt>
                <c:pt idx="8">
                  <c:v>关节骨科</c:v>
                </c:pt>
                <c:pt idx="9">
                  <c:v>妇二科</c:v>
                </c:pt>
                <c:pt idx="10">
                  <c:v>脾胃病科</c:v>
                </c:pt>
                <c:pt idx="11">
                  <c:v>脾胃科消化科合并</c:v>
                </c:pt>
                <c:pt idx="12">
                  <c:v>推拿科</c:v>
                </c:pt>
                <c:pt idx="13">
                  <c:v>呼吸内科</c:v>
                </c:pt>
                <c:pt idx="14">
                  <c:v>心病一科</c:v>
                </c:pt>
                <c:pt idx="15">
                  <c:v>综合内科</c:v>
                </c:pt>
                <c:pt idx="16">
                  <c:v>脊柱骨科</c:v>
                </c:pt>
                <c:pt idx="17">
                  <c:v>妇科</c:v>
                </c:pt>
                <c:pt idx="18">
                  <c:v>东区肾病科</c:v>
                </c:pt>
                <c:pt idx="19">
                  <c:v>微创骨科</c:v>
                </c:pt>
                <c:pt idx="20">
                  <c:v>普通外科</c:v>
                </c:pt>
                <c:pt idx="21">
                  <c:v>周围血管科</c:v>
                </c:pt>
                <c:pt idx="22">
                  <c:v>脑病二科</c:v>
                </c:pt>
                <c:pt idx="23">
                  <c:v>皮肤科</c:v>
                </c:pt>
                <c:pt idx="24">
                  <c:v>产科</c:v>
                </c:pt>
                <c:pt idx="25">
                  <c:v>风湿病科</c:v>
                </c:pt>
                <c:pt idx="26">
                  <c:v>身心医学科</c:v>
                </c:pt>
                <c:pt idx="27">
                  <c:v>肾脏内科</c:v>
                </c:pt>
                <c:pt idx="28">
                  <c:v>重症医学科</c:v>
                </c:pt>
                <c:pt idx="29">
                  <c:v>心血管内科</c:v>
                </c:pt>
                <c:pt idx="30">
                  <c:v>神经外科</c:v>
                </c:pt>
                <c:pt idx="31">
                  <c:v>小儿骨科</c:v>
                </c:pt>
                <c:pt idx="32">
                  <c:v>神经内科</c:v>
                </c:pt>
                <c:pt idx="33">
                  <c:v>心病四科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耳鼻喉科</c:v>
                </c:pt>
                <c:pt idx="37">
                  <c:v>脑病三科</c:v>
                </c:pt>
                <c:pt idx="38">
                  <c:v>胸外科</c:v>
                </c:pt>
                <c:pt idx="39">
                  <c:v>显微骨科</c:v>
                </c:pt>
                <c:pt idx="40">
                  <c:v>美容皮肤科</c:v>
                </c:pt>
                <c:pt idx="41">
                  <c:v>西区重症医学科</c:v>
                </c:pt>
                <c:pt idx="42">
                  <c:v>心病二科</c:v>
                </c:pt>
                <c:pt idx="43">
                  <c:v>小儿推拿科</c:v>
                </c:pt>
                <c:pt idx="44">
                  <c:v>男科</c:v>
                </c:pt>
                <c:pt idx="45">
                  <c:v>康复科</c:v>
                </c:pt>
                <c:pt idx="46">
                  <c:v>运动损伤骨科</c:v>
                </c:pt>
                <c:pt idx="47">
                  <c:v>肛肠科</c:v>
                </c:pt>
                <c:pt idx="48">
                  <c:v>东区重症医学科</c:v>
                </c:pt>
                <c:pt idx="49">
                  <c:v>老年医学科</c:v>
                </c:pt>
                <c:pt idx="50">
                  <c:v>眼科</c:v>
                </c:pt>
                <c:pt idx="51">
                  <c:v>治未病中心</c:v>
                </c:pt>
                <c:pt idx="52">
                  <c:v>妇科妇二科合并</c:v>
                </c:pt>
                <c:pt idx="53">
                  <c:v>儿科</c:v>
                </c:pt>
                <c:pt idx="54">
                  <c:v>骨科</c:v>
                </c:pt>
                <c:pt idx="55">
                  <c:v>心病三科</c:v>
                </c:pt>
                <c:pt idx="56">
                  <c:v>肝病科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消化内科</c:v>
                </c:pt>
                <c:pt idx="60">
                  <c:v>肿瘤内科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11125.087898749716</c:v>
                </c:pt>
                <c:pt idx="2">
                  <c:v>10659.978908185072</c:v>
                </c:pt>
                <c:pt idx="3">
                  <c:v>7011.528732260957</c:v>
                </c:pt>
                <c:pt idx="4">
                  <c:v>2353.265818686063</c:v>
                </c:pt>
                <c:pt idx="5">
                  <c:v>1306.9042208047977</c:v>
                </c:pt>
                <c:pt idx="6">
                  <c:v>1290.7079242780765</c:v>
                </c:pt>
                <c:pt idx="7">
                  <c:v>1105.5752714616983</c:v>
                </c:pt>
                <c:pt idx="8">
                  <c:v>1037.6612688091873</c:v>
                </c:pt>
                <c:pt idx="9">
                  <c:v>609.7744039677655</c:v>
                </c:pt>
                <c:pt idx="10">
                  <c:v>544.101278135571</c:v>
                </c:pt>
                <c:pt idx="11">
                  <c:v>510.5647532529583</c:v>
                </c:pt>
                <c:pt idx="12">
                  <c:v>465.47541013159</c:v>
                </c:pt>
                <c:pt idx="13">
                  <c:v>460.203325627427</c:v>
                </c:pt>
                <c:pt idx="14">
                  <c:v>442.9533859220727</c:v>
                </c:pt>
                <c:pt idx="15">
                  <c:v>388.571568510822</c:v>
                </c:pt>
                <c:pt idx="16">
                  <c:v>380.498984930746</c:v>
                </c:pt>
                <c:pt idx="17">
                  <c:v>378.3151083352068</c:v>
                </c:pt>
                <c:pt idx="18">
                  <c:v>371.43770346090116</c:v>
                </c:pt>
                <c:pt idx="19">
                  <c:v>353.49887480845734</c:v>
                </c:pt>
                <c:pt idx="20">
                  <c:v>350.6274718152768</c:v>
                </c:pt>
                <c:pt idx="21">
                  <c:v>338.49306694097567</c:v>
                </c:pt>
                <c:pt idx="22">
                  <c:v>305.355237466435</c:v>
                </c:pt>
                <c:pt idx="23">
                  <c:v>297.8510019179074</c:v>
                </c:pt>
                <c:pt idx="24">
                  <c:v>292.8695524421978</c:v>
                </c:pt>
                <c:pt idx="25">
                  <c:v>281.4427588511125</c:v>
                </c:pt>
                <c:pt idx="26">
                  <c:v>280.9800960426716</c:v>
                </c:pt>
                <c:pt idx="27">
                  <c:v>268.5954462930702</c:v>
                </c:pt>
                <c:pt idx="28">
                  <c:v>266.9163431457317</c:v>
                </c:pt>
                <c:pt idx="29">
                  <c:v>265.5212884479605</c:v>
                </c:pt>
                <c:pt idx="30">
                  <c:v>256.1187345629668</c:v>
                </c:pt>
                <c:pt idx="31">
                  <c:v>255.30490674213823</c:v>
                </c:pt>
                <c:pt idx="32">
                  <c:v>254.62628992073385</c:v>
                </c:pt>
                <c:pt idx="33">
                  <c:v>242.08504987051518</c:v>
                </c:pt>
                <c:pt idx="34">
                  <c:v>230.36133768090932</c:v>
                </c:pt>
                <c:pt idx="35">
                  <c:v>227.92253436002807</c:v>
                </c:pt>
                <c:pt idx="36">
                  <c:v>210.1938739267284</c:v>
                </c:pt>
                <c:pt idx="37">
                  <c:v>209.21920572647727</c:v>
                </c:pt>
                <c:pt idx="38">
                  <c:v>208.82953124237508</c:v>
                </c:pt>
                <c:pt idx="39">
                  <c:v>194.91461546571009</c:v>
                </c:pt>
                <c:pt idx="40">
                  <c:v>179.05971095638105</c:v>
                </c:pt>
                <c:pt idx="41">
                  <c:v>171.5055085821646</c:v>
                </c:pt>
                <c:pt idx="42">
                  <c:v>171.28646561610807</c:v>
                </c:pt>
                <c:pt idx="43">
                  <c:v>164.79034561117456</c:v>
                </c:pt>
                <c:pt idx="44">
                  <c:v>155.805396541642</c:v>
                </c:pt>
                <c:pt idx="45">
                  <c:v>154.99008694939167</c:v>
                </c:pt>
                <c:pt idx="46">
                  <c:v>141.78268605708095</c:v>
                </c:pt>
                <c:pt idx="47">
                  <c:v>140.47883383453032</c:v>
                </c:pt>
                <c:pt idx="48">
                  <c:v>134.96163056388812</c:v>
                </c:pt>
                <c:pt idx="49">
                  <c:v>133.93757040655498</c:v>
                </c:pt>
                <c:pt idx="50">
                  <c:v>124.80305302536536</c:v>
                </c:pt>
                <c:pt idx="51">
                  <c:v>124.6595109578588</c:v>
                </c:pt>
                <c:pt idx="52">
                  <c:v>124.32774666652777</c:v>
                </c:pt>
                <c:pt idx="53">
                  <c:v>119.78144303878038</c:v>
                </c:pt>
                <c:pt idx="54">
                  <c:v>119.63130295166647</c:v>
                </c:pt>
                <c:pt idx="55">
                  <c:v>114.27469841127186</c:v>
                </c:pt>
                <c:pt idx="56">
                  <c:v>111.34561818402389</c:v>
                </c:pt>
                <c:pt idx="57">
                  <c:v>110.30838854151098</c:v>
                </c:pt>
                <c:pt idx="58">
                  <c:v>105.68030293476971</c:v>
                </c:pt>
                <c:pt idx="59">
                  <c:v>103.40022800659459</c:v>
                </c:pt>
                <c:pt idx="60">
                  <c:v>102.8451774462344</c:v>
                </c:pt>
                <c:pt idx="61">
                  <c:v>102.59507386219872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治未病中心</c:v>
                </c:pt>
                <c:pt idx="2">
                  <c:v>美容皮肤科</c:v>
                </c:pt>
                <c:pt idx="3">
                  <c:v>身心医学科</c:v>
                </c:pt>
                <c:pt idx="4">
                  <c:v>康复科</c:v>
                </c:pt>
                <c:pt idx="5">
                  <c:v>内分泌科</c:v>
                </c:pt>
                <c:pt idx="6">
                  <c:v>普通外科</c:v>
                </c:pt>
                <c:pt idx="7">
                  <c:v>脑病三科</c:v>
                </c:pt>
                <c:pt idx="8">
                  <c:v>东区肾病科</c:v>
                </c:pt>
                <c:pt idx="9">
                  <c:v>小儿骨科</c:v>
                </c:pt>
                <c:pt idx="10">
                  <c:v>脾胃科消化科合并</c:v>
                </c:pt>
                <c:pt idx="11">
                  <c:v>关节骨科</c:v>
                </c:pt>
                <c:pt idx="12">
                  <c:v>儿科</c:v>
                </c:pt>
                <c:pt idx="13">
                  <c:v>妇二科</c:v>
                </c:pt>
                <c:pt idx="14">
                  <c:v>脑病二科</c:v>
                </c:pt>
                <c:pt idx="15">
                  <c:v>口腔科</c:v>
                </c:pt>
                <c:pt idx="16">
                  <c:v>中医外治中心</c:v>
                </c:pt>
                <c:pt idx="17">
                  <c:v>乳腺甲状腺外科</c:v>
                </c:pt>
                <c:pt idx="18">
                  <c:v>胸外科</c:v>
                </c:pt>
                <c:pt idx="19">
                  <c:v>神经内科</c:v>
                </c:pt>
                <c:pt idx="20">
                  <c:v>心病四科</c:v>
                </c:pt>
                <c:pt idx="21">
                  <c:v>显微骨科</c:v>
                </c:pt>
                <c:pt idx="22">
                  <c:v>心病一科</c:v>
                </c:pt>
                <c:pt idx="23">
                  <c:v>推拿科</c:v>
                </c:pt>
                <c:pt idx="24">
                  <c:v>肾病科</c:v>
                </c:pt>
                <c:pt idx="25">
                  <c:v>产科</c:v>
                </c:pt>
                <c:pt idx="26">
                  <c:v>肛肠科</c:v>
                </c:pt>
                <c:pt idx="27">
                  <c:v>骨科</c:v>
                </c:pt>
                <c:pt idx="28">
                  <c:v>眼科</c:v>
                </c:pt>
                <c:pt idx="29">
                  <c:v>微创骨科</c:v>
                </c:pt>
                <c:pt idx="30">
                  <c:v>血液科</c:v>
                </c:pt>
                <c:pt idx="31">
                  <c:v>心病二科</c:v>
                </c:pt>
                <c:pt idx="32">
                  <c:v>老年医学科</c:v>
                </c:pt>
                <c:pt idx="33">
                  <c:v>中医经典科</c:v>
                </c:pt>
                <c:pt idx="34">
                  <c:v>创伤骨科</c:v>
                </c:pt>
                <c:pt idx="35">
                  <c:v>皮肤科</c:v>
                </c:pt>
                <c:pt idx="36">
                  <c:v>小儿推拿科</c:v>
                </c:pt>
                <c:pt idx="37">
                  <c:v>妇科</c:v>
                </c:pt>
                <c:pt idx="38">
                  <c:v>东区重症医学科</c:v>
                </c:pt>
                <c:pt idx="39">
                  <c:v>针灸科</c:v>
                </c:pt>
                <c:pt idx="40">
                  <c:v>肾脏内科</c:v>
                </c:pt>
                <c:pt idx="41">
                  <c:v>心血管内科</c:v>
                </c:pt>
                <c:pt idx="42">
                  <c:v>呼吸内科</c:v>
                </c:pt>
                <c:pt idx="43">
                  <c:v>脾胃病科</c:v>
                </c:pt>
                <c:pt idx="44">
                  <c:v>西区重症医学科</c:v>
                </c:pt>
                <c:pt idx="45">
                  <c:v>重症医学科</c:v>
                </c:pt>
                <c:pt idx="46">
                  <c:v>消化内科</c:v>
                </c:pt>
                <c:pt idx="47">
                  <c:v>肝病科</c:v>
                </c:pt>
                <c:pt idx="48">
                  <c:v>男科</c:v>
                </c:pt>
                <c:pt idx="49">
                  <c:v>妇科妇二科合并</c:v>
                </c:pt>
                <c:pt idx="50">
                  <c:v>运动损伤骨科</c:v>
                </c:pt>
                <c:pt idx="51">
                  <c:v>医院</c:v>
                </c:pt>
                <c:pt idx="52">
                  <c:v>风湿病科</c:v>
                </c:pt>
                <c:pt idx="53">
                  <c:v>心病三科</c:v>
                </c:pt>
                <c:pt idx="54">
                  <c:v>脑病一科</c:v>
                </c:pt>
                <c:pt idx="55">
                  <c:v>肝胆外科</c:v>
                </c:pt>
                <c:pt idx="56">
                  <c:v>耳鼻喉科</c:v>
                </c:pt>
                <c:pt idx="57">
                  <c:v>肿瘤内科</c:v>
                </c:pt>
                <c:pt idx="58">
                  <c:v>泌尿外科</c:v>
                </c:pt>
                <c:pt idx="59">
                  <c:v>脊柱骨科</c:v>
                </c:pt>
                <c:pt idx="60">
                  <c:v>神经外科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90.91223191399725</c:v>
                </c:pt>
                <c:pt idx="2">
                  <c:v>89.5297856083338</c:v>
                </c:pt>
                <c:pt idx="3">
                  <c:v>84.75734315838193</c:v>
                </c:pt>
                <c:pt idx="4">
                  <c:v>83.49235789488499</c:v>
                </c:pt>
                <c:pt idx="5">
                  <c:v>83.34316997754537</c:v>
                </c:pt>
                <c:pt idx="6">
                  <c:v>83.06870885023126</c:v>
                </c:pt>
                <c:pt idx="7">
                  <c:v>80.33990754775827</c:v>
                </c:pt>
                <c:pt idx="8">
                  <c:v>79.57775698739631</c:v>
                </c:pt>
                <c:pt idx="9">
                  <c:v>76.09027565369769</c:v>
                </c:pt>
                <c:pt idx="10">
                  <c:v>74.30725782634647</c:v>
                </c:pt>
                <c:pt idx="11">
                  <c:v>73.93445684922933</c:v>
                </c:pt>
                <c:pt idx="12">
                  <c:v>68.48950609620924</c:v>
                </c:pt>
                <c:pt idx="13">
                  <c:v>66.90724760884679</c:v>
                </c:pt>
                <c:pt idx="14">
                  <c:v>66.17747633836562</c:v>
                </c:pt>
                <c:pt idx="15">
                  <c:v>65.90200955154033</c:v>
                </c:pt>
                <c:pt idx="16">
                  <c:v>65.50504465160279</c:v>
                </c:pt>
                <c:pt idx="17">
                  <c:v>65.01827393683897</c:v>
                </c:pt>
                <c:pt idx="18">
                  <c:v>62.45245685206967</c:v>
                </c:pt>
                <c:pt idx="19">
                  <c:v>58.937483136968595</c:v>
                </c:pt>
                <c:pt idx="20">
                  <c:v>58.345123474271794</c:v>
                </c:pt>
                <c:pt idx="21">
                  <c:v>54.71532397449669</c:v>
                </c:pt>
                <c:pt idx="22">
                  <c:v>54.60510819644348</c:v>
                </c:pt>
                <c:pt idx="23">
                  <c:v>53.96738818512893</c:v>
                </c:pt>
                <c:pt idx="24">
                  <c:v>52.35359915713495</c:v>
                </c:pt>
                <c:pt idx="25">
                  <c:v>49.68386741607723</c:v>
                </c:pt>
                <c:pt idx="26">
                  <c:v>47.07326558776871</c:v>
                </c:pt>
                <c:pt idx="27">
                  <c:v>46.36121061117067</c:v>
                </c:pt>
                <c:pt idx="28">
                  <c:v>44.980192254773094</c:v>
                </c:pt>
                <c:pt idx="29">
                  <c:v>41.3220829084109</c:v>
                </c:pt>
                <c:pt idx="30">
                  <c:v>41.137866752364076</c:v>
                </c:pt>
                <c:pt idx="31">
                  <c:v>40.114270302436786</c:v>
                </c:pt>
                <c:pt idx="32">
                  <c:v>39.602911313371386</c:v>
                </c:pt>
                <c:pt idx="33">
                  <c:v>39.02737320395552</c:v>
                </c:pt>
                <c:pt idx="34">
                  <c:v>37.13610632927088</c:v>
                </c:pt>
                <c:pt idx="35">
                  <c:v>34.34908095527677</c:v>
                </c:pt>
                <c:pt idx="36">
                  <c:v>33.71313322996984</c:v>
                </c:pt>
                <c:pt idx="37">
                  <c:v>33.275756695175055</c:v>
                </c:pt>
                <c:pt idx="38">
                  <c:v>32.89293128381651</c:v>
                </c:pt>
                <c:pt idx="39">
                  <c:v>27.560088353467123</c:v>
                </c:pt>
                <c:pt idx="40">
                  <c:v>26.775342689085676</c:v>
                </c:pt>
                <c:pt idx="41">
                  <c:v>24.729576945490514</c:v>
                </c:pt>
                <c:pt idx="42">
                  <c:v>21.576132680432742</c:v>
                </c:pt>
                <c:pt idx="43">
                  <c:v>20.850497004137722</c:v>
                </c:pt>
                <c:pt idx="44">
                  <c:v>20.43644272617801</c:v>
                </c:pt>
                <c:pt idx="45">
                  <c:v>18.41178744706171</c:v>
                </c:pt>
                <c:pt idx="46">
                  <c:v>17.877298289455677</c:v>
                </c:pt>
                <c:pt idx="47">
                  <c:v>15.747955769221699</c:v>
                </c:pt>
                <c:pt idx="48">
                  <c:v>15.46402314691406</c:v>
                </c:pt>
                <c:pt idx="49">
                  <c:v>13.372645021619565</c:v>
                </c:pt>
                <c:pt idx="50">
                  <c:v>13.151189955353734</c:v>
                </c:pt>
                <c:pt idx="51">
                  <c:v>10.987272623376862</c:v>
                </c:pt>
                <c:pt idx="52">
                  <c:v>10.30479894613576</c:v>
                </c:pt>
                <c:pt idx="53">
                  <c:v>10.206811764128718</c:v>
                </c:pt>
                <c:pt idx="54">
                  <c:v>10.151181371848603</c:v>
                </c:pt>
                <c:pt idx="55">
                  <c:v>8.659706276772528</c:v>
                </c:pt>
                <c:pt idx="56">
                  <c:v>6.032750195406077</c:v>
                </c:pt>
                <c:pt idx="57">
                  <c:v>3.4257223731237736</c:v>
                </c:pt>
                <c:pt idx="58">
                  <c:v>3.2044248242726776</c:v>
                </c:pt>
                <c:pt idx="59">
                  <c:v>2.890736022212747</c:v>
                </c:pt>
                <c:pt idx="60">
                  <c:v>2.16510588745149</c:v>
                </c:pt>
                <c:pt idx="61">
                  <c:v>2.0030396669375334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625000</c:v>
                </c:pt>
                <c:pt idx="2">
                  <c:v>609756.0975609756</c:v>
                </c:pt>
                <c:pt idx="3">
                  <c:v>381679.3893129771</c:v>
                </c:pt>
                <c:pt idx="4">
                  <c:v>174216.02787456446</c:v>
                </c:pt>
                <c:pt idx="5">
                  <c:v>156250</c:v>
                </c:pt>
                <c:pt idx="6">
                  <c:v>125313.28320802006</c:v>
                </c:pt>
                <c:pt idx="7">
                  <c:v>95057.03422053232</c:v>
                </c:pt>
                <c:pt idx="8">
                  <c:v>82644.62809917355</c:v>
                </c:pt>
                <c:pt idx="9">
                  <c:v>78926.59826361484</c:v>
                </c:pt>
                <c:pt idx="10">
                  <c:v>76161.46230007616</c:v>
                </c:pt>
                <c:pt idx="11">
                  <c:v>74183.9762611276</c:v>
                </c:pt>
                <c:pt idx="12">
                  <c:v>72833.21194464676</c:v>
                </c:pt>
                <c:pt idx="13">
                  <c:v>70921.98581560285</c:v>
                </c:pt>
                <c:pt idx="14">
                  <c:v>69589.42240779402</c:v>
                </c:pt>
                <c:pt idx="15">
                  <c:v>63775.510204081635</c:v>
                </c:pt>
                <c:pt idx="16">
                  <c:v>62383.03181534623</c:v>
                </c:pt>
                <c:pt idx="17">
                  <c:v>60679.611650485436</c:v>
                </c:pt>
                <c:pt idx="18">
                  <c:v>53504.547886570355</c:v>
                </c:pt>
                <c:pt idx="19">
                  <c:v>51466.803911477095</c:v>
                </c:pt>
                <c:pt idx="20">
                  <c:v>49091.80166912126</c:v>
                </c:pt>
                <c:pt idx="21">
                  <c:v>47438.33017077799</c:v>
                </c:pt>
                <c:pt idx="22">
                  <c:v>46425.25533890436</c:v>
                </c:pt>
                <c:pt idx="23">
                  <c:v>44603.03300624442</c:v>
                </c:pt>
                <c:pt idx="24">
                  <c:v>42735.042735042734</c:v>
                </c:pt>
                <c:pt idx="25">
                  <c:v>42735.042735042734</c:v>
                </c:pt>
                <c:pt idx="26">
                  <c:v>41736.227045075124</c:v>
                </c:pt>
                <c:pt idx="27">
                  <c:v>40816.32653061225</c:v>
                </c:pt>
                <c:pt idx="28">
                  <c:v>38925.65200467107</c:v>
                </c:pt>
                <c:pt idx="29">
                  <c:v>38925.65200467107</c:v>
                </c:pt>
                <c:pt idx="30">
                  <c:v>34626.038781163435</c:v>
                </c:pt>
                <c:pt idx="31">
                  <c:v>34626.038781163435</c:v>
                </c:pt>
                <c:pt idx="32">
                  <c:v>34106.41200545702</c:v>
                </c:pt>
                <c:pt idx="33">
                  <c:v>30609.12151821243</c:v>
                </c:pt>
                <c:pt idx="34">
                  <c:v>30248.03387779794</c:v>
                </c:pt>
                <c:pt idx="35">
                  <c:v>29437.73918163085</c:v>
                </c:pt>
                <c:pt idx="36">
                  <c:v>29429.075927015892</c:v>
                </c:pt>
                <c:pt idx="37">
                  <c:v>28801.84331797235</c:v>
                </c:pt>
                <c:pt idx="38">
                  <c:v>28677.946659019213</c:v>
                </c:pt>
                <c:pt idx="39">
                  <c:v>28522.53280091272</c:v>
                </c:pt>
                <c:pt idx="40">
                  <c:v>28216.704288939054</c:v>
                </c:pt>
                <c:pt idx="41">
                  <c:v>27925.160569673277</c:v>
                </c:pt>
                <c:pt idx="42">
                  <c:v>27746.94783573807</c:v>
                </c:pt>
                <c:pt idx="43">
                  <c:v>27300.027300027297</c:v>
                </c:pt>
                <c:pt idx="44">
                  <c:v>26730.820636193534</c:v>
                </c:pt>
                <c:pt idx="45">
                  <c:v>26709.401709401707</c:v>
                </c:pt>
                <c:pt idx="46">
                  <c:v>26462.02699126753</c:v>
                </c:pt>
                <c:pt idx="47">
                  <c:v>26253.609871357312</c:v>
                </c:pt>
                <c:pt idx="48">
                  <c:v>26143.7908496732</c:v>
                </c:pt>
                <c:pt idx="49">
                  <c:v>25833.118057349522</c:v>
                </c:pt>
                <c:pt idx="50">
                  <c:v>25799.79360165119</c:v>
                </c:pt>
                <c:pt idx="51">
                  <c:v>25322.86654849329</c:v>
                </c:pt>
                <c:pt idx="52">
                  <c:v>25303.643724696358</c:v>
                </c:pt>
                <c:pt idx="53">
                  <c:v>24666.9955599408</c:v>
                </c:pt>
                <c:pt idx="54">
                  <c:v>23764.25855513308</c:v>
                </c:pt>
                <c:pt idx="55">
                  <c:v>23446.658851113716</c:v>
                </c:pt>
                <c:pt idx="56">
                  <c:v>22099.447513812152</c:v>
                </c:pt>
                <c:pt idx="57">
                  <c:v>21710.811984368214</c:v>
                </c:pt>
                <c:pt idx="58">
                  <c:v>20764.119601328905</c:v>
                </c:pt>
                <c:pt idx="59">
                  <c:v>19692.792437967702</c:v>
                </c:pt>
                <c:pt idx="60">
                  <c:v>19436.345966958215</c:v>
                </c:pt>
                <c:pt idx="61">
                  <c:v>332.88948069241013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东区肾病科</c:v>
                </c:pt>
                <c:pt idx="2">
                  <c:v>心病二科</c:v>
                </c:pt>
                <c:pt idx="3">
                  <c:v>脾胃科消化科合并</c:v>
                </c:pt>
                <c:pt idx="4">
                  <c:v>妇科</c:v>
                </c:pt>
                <c:pt idx="5">
                  <c:v>心病四科</c:v>
                </c:pt>
                <c:pt idx="6">
                  <c:v>脑病一科</c:v>
                </c:pt>
                <c:pt idx="7">
                  <c:v>眼科</c:v>
                </c:pt>
                <c:pt idx="8">
                  <c:v>治未病中心</c:v>
                </c:pt>
                <c:pt idx="9">
                  <c:v>小儿推拿科</c:v>
                </c:pt>
                <c:pt idx="10">
                  <c:v>口腔科</c:v>
                </c:pt>
                <c:pt idx="11">
                  <c:v>血液科</c:v>
                </c:pt>
                <c:pt idx="12">
                  <c:v>创伤骨科</c:v>
                </c:pt>
                <c:pt idx="13">
                  <c:v>身心医学科</c:v>
                </c:pt>
                <c:pt idx="14">
                  <c:v>脑病三科</c:v>
                </c:pt>
                <c:pt idx="15">
                  <c:v>脾胃病科</c:v>
                </c:pt>
                <c:pt idx="16">
                  <c:v>心病一科</c:v>
                </c:pt>
                <c:pt idx="17">
                  <c:v>中医经典科</c:v>
                </c:pt>
                <c:pt idx="18">
                  <c:v>推拿科</c:v>
                </c:pt>
                <c:pt idx="19">
                  <c:v>美容皮肤科</c:v>
                </c:pt>
                <c:pt idx="20">
                  <c:v>微创骨科</c:v>
                </c:pt>
                <c:pt idx="21">
                  <c:v>关节骨科</c:v>
                </c:pt>
                <c:pt idx="22">
                  <c:v>乳腺甲状腺外科</c:v>
                </c:pt>
                <c:pt idx="23">
                  <c:v>肾脏内科</c:v>
                </c:pt>
                <c:pt idx="24">
                  <c:v>呼吸内科</c:v>
                </c:pt>
                <c:pt idx="25">
                  <c:v>心血管内科</c:v>
                </c:pt>
                <c:pt idx="26">
                  <c:v>皮肤科</c:v>
                </c:pt>
                <c:pt idx="27">
                  <c:v>肝胆外科</c:v>
                </c:pt>
                <c:pt idx="28">
                  <c:v>产科</c:v>
                </c:pt>
                <c:pt idx="29">
                  <c:v>针灸科</c:v>
                </c:pt>
                <c:pt idx="30">
                  <c:v>运动损伤骨科</c:v>
                </c:pt>
                <c:pt idx="31">
                  <c:v>肾病科</c:v>
                </c:pt>
                <c:pt idx="32">
                  <c:v>儿科</c:v>
                </c:pt>
                <c:pt idx="33">
                  <c:v>消化内科</c:v>
                </c:pt>
                <c:pt idx="34">
                  <c:v>小儿骨科</c:v>
                </c:pt>
                <c:pt idx="35">
                  <c:v>肛肠科</c:v>
                </c:pt>
                <c:pt idx="36">
                  <c:v>胸外科</c:v>
                </c:pt>
                <c:pt idx="37">
                  <c:v>妇二科</c:v>
                </c:pt>
                <c:pt idx="38">
                  <c:v>康复科</c:v>
                </c:pt>
                <c:pt idx="39">
                  <c:v>神经外科</c:v>
                </c:pt>
                <c:pt idx="40">
                  <c:v>西区重症医学科</c:v>
                </c:pt>
                <c:pt idx="41">
                  <c:v>中医外治中心</c:v>
                </c:pt>
                <c:pt idx="42">
                  <c:v>周围血管科</c:v>
                </c:pt>
                <c:pt idx="43">
                  <c:v>综合内科</c:v>
                </c:pt>
                <c:pt idx="44">
                  <c:v>心病三科</c:v>
                </c:pt>
                <c:pt idx="45">
                  <c:v>普通外科</c:v>
                </c:pt>
                <c:pt idx="46">
                  <c:v>神经内科</c:v>
                </c:pt>
                <c:pt idx="47">
                  <c:v>老年医学科</c:v>
                </c:pt>
                <c:pt idx="48">
                  <c:v>医院</c:v>
                </c:pt>
                <c:pt idx="49">
                  <c:v>脑病二科</c:v>
                </c:pt>
                <c:pt idx="50">
                  <c:v>泌尿外科</c:v>
                </c:pt>
                <c:pt idx="51">
                  <c:v>重症医学科</c:v>
                </c:pt>
                <c:pt idx="52">
                  <c:v>妇科妇二科合并</c:v>
                </c:pt>
                <c:pt idx="53">
                  <c:v>显微骨科</c:v>
                </c:pt>
                <c:pt idx="54">
                  <c:v>骨科</c:v>
                </c:pt>
                <c:pt idx="55">
                  <c:v>男科</c:v>
                </c:pt>
                <c:pt idx="56">
                  <c:v>肿瘤内科</c:v>
                </c:pt>
                <c:pt idx="57">
                  <c:v>风湿病科</c:v>
                </c:pt>
                <c:pt idx="58">
                  <c:v>内分泌科</c:v>
                </c:pt>
                <c:pt idx="59">
                  <c:v>东区重症医学科</c:v>
                </c:pt>
                <c:pt idx="60">
                  <c:v>耳鼻喉科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97.7691921839575</c:v>
                </c:pt>
                <c:pt idx="2">
                  <c:v>96.85068673010385</c:v>
                </c:pt>
                <c:pt idx="3">
                  <c:v>96.70299751123979</c:v>
                </c:pt>
                <c:pt idx="4">
                  <c:v>96.60402696374149</c:v>
                </c:pt>
                <c:pt idx="5">
                  <c:v>94.80809604598716</c:v>
                </c:pt>
                <c:pt idx="6">
                  <c:v>94.48683943310827</c:v>
                </c:pt>
                <c:pt idx="7">
                  <c:v>93.0864619506832</c:v>
                </c:pt>
                <c:pt idx="8">
                  <c:v>89.66523511683545</c:v>
                </c:pt>
                <c:pt idx="9">
                  <c:v>88.8759998036162</c:v>
                </c:pt>
                <c:pt idx="10">
                  <c:v>87.29297076826256</c:v>
                </c:pt>
                <c:pt idx="11">
                  <c:v>85.12879864004772</c:v>
                </c:pt>
                <c:pt idx="12">
                  <c:v>83.32741994635245</c:v>
                </c:pt>
                <c:pt idx="13">
                  <c:v>75.4007995826534</c:v>
                </c:pt>
                <c:pt idx="14">
                  <c:v>74.6676193739445</c:v>
                </c:pt>
                <c:pt idx="15">
                  <c:v>74.28725645225829</c:v>
                </c:pt>
                <c:pt idx="16">
                  <c:v>74.14476126478404</c:v>
                </c:pt>
                <c:pt idx="17">
                  <c:v>72.08996030370673</c:v>
                </c:pt>
                <c:pt idx="18">
                  <c:v>70.17670055083582</c:v>
                </c:pt>
                <c:pt idx="19">
                  <c:v>70.17234503112877</c:v>
                </c:pt>
                <c:pt idx="20">
                  <c:v>66.90799959404883</c:v>
                </c:pt>
                <c:pt idx="21">
                  <c:v>65.44422703270152</c:v>
                </c:pt>
                <c:pt idx="22">
                  <c:v>64.87792105420466</c:v>
                </c:pt>
                <c:pt idx="23">
                  <c:v>64.55277542975053</c:v>
                </c:pt>
                <c:pt idx="24">
                  <c:v>63.647181296807915</c:v>
                </c:pt>
                <c:pt idx="25">
                  <c:v>62.79072038360907</c:v>
                </c:pt>
                <c:pt idx="26">
                  <c:v>60.265861516500784</c:v>
                </c:pt>
                <c:pt idx="27">
                  <c:v>59.218838581365716</c:v>
                </c:pt>
                <c:pt idx="28">
                  <c:v>59.19792554153447</c:v>
                </c:pt>
                <c:pt idx="29">
                  <c:v>58.236975834400084</c:v>
                </c:pt>
                <c:pt idx="30">
                  <c:v>56.963870658421854</c:v>
                </c:pt>
                <c:pt idx="31">
                  <c:v>55.29515971188632</c:v>
                </c:pt>
                <c:pt idx="32">
                  <c:v>54.96051428984359</c:v>
                </c:pt>
                <c:pt idx="33">
                  <c:v>53.58273665083985</c:v>
                </c:pt>
                <c:pt idx="34">
                  <c:v>53.24109521361018</c:v>
                </c:pt>
                <c:pt idx="35">
                  <c:v>52.92717153102215</c:v>
                </c:pt>
                <c:pt idx="36">
                  <c:v>51.963002865699856</c:v>
                </c:pt>
                <c:pt idx="37">
                  <c:v>51.39336379830597</c:v>
                </c:pt>
                <c:pt idx="38">
                  <c:v>47.35152012618139</c:v>
                </c:pt>
                <c:pt idx="39">
                  <c:v>47.124517505503746</c:v>
                </c:pt>
                <c:pt idx="40">
                  <c:v>45.90260068293502</c:v>
                </c:pt>
                <c:pt idx="41">
                  <c:v>43.02601888440092</c:v>
                </c:pt>
                <c:pt idx="42">
                  <c:v>40.46519446980312</c:v>
                </c:pt>
                <c:pt idx="43">
                  <c:v>39.87760507397668</c:v>
                </c:pt>
                <c:pt idx="44">
                  <c:v>38.736554324309246</c:v>
                </c:pt>
                <c:pt idx="45">
                  <c:v>33.855647481012596</c:v>
                </c:pt>
                <c:pt idx="46">
                  <c:v>33.22980553522192</c:v>
                </c:pt>
                <c:pt idx="47">
                  <c:v>33.08107878231355</c:v>
                </c:pt>
                <c:pt idx="48">
                  <c:v>32.8719167514427</c:v>
                </c:pt>
                <c:pt idx="49">
                  <c:v>30.155479814711626</c:v>
                </c:pt>
                <c:pt idx="50">
                  <c:v>26.35097337701331</c:v>
                </c:pt>
                <c:pt idx="51">
                  <c:v>25.219287599023676</c:v>
                </c:pt>
                <c:pt idx="52">
                  <c:v>24.27591712242918</c:v>
                </c:pt>
                <c:pt idx="53">
                  <c:v>19.638576981347413</c:v>
                </c:pt>
                <c:pt idx="54">
                  <c:v>17.44064810365291</c:v>
                </c:pt>
                <c:pt idx="55">
                  <c:v>16.799077595688104</c:v>
                </c:pt>
                <c:pt idx="56">
                  <c:v>16.712265046332075</c:v>
                </c:pt>
                <c:pt idx="57">
                  <c:v>8.98573079412155</c:v>
                </c:pt>
                <c:pt idx="58">
                  <c:v>7.699384437805822</c:v>
                </c:pt>
                <c:pt idx="59">
                  <c:v>5.251564706553191</c:v>
                </c:pt>
                <c:pt idx="60">
                  <c:v>1.9413596711329362</c:v>
                </c:pt>
                <c:pt idx="61">
                  <c:v>0.16282647984946497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神经内科</c:v>
                </c:pt>
                <c:pt idx="2">
                  <c:v>胸外科</c:v>
                </c:pt>
                <c:pt idx="3">
                  <c:v>东区肾病科</c:v>
                </c:pt>
                <c:pt idx="4">
                  <c:v>心病四科</c:v>
                </c:pt>
                <c:pt idx="5">
                  <c:v>脑病三科</c:v>
                </c:pt>
                <c:pt idx="6">
                  <c:v>皮肤科</c:v>
                </c:pt>
                <c:pt idx="7">
                  <c:v>中医外治中心</c:v>
                </c:pt>
                <c:pt idx="8">
                  <c:v>康复科</c:v>
                </c:pt>
                <c:pt idx="9">
                  <c:v>心病三科</c:v>
                </c:pt>
                <c:pt idx="10">
                  <c:v>神经外科</c:v>
                </c:pt>
                <c:pt idx="11">
                  <c:v>骨科</c:v>
                </c:pt>
                <c:pt idx="12">
                  <c:v>呼吸内科</c:v>
                </c:pt>
                <c:pt idx="13">
                  <c:v>脑病一科</c:v>
                </c:pt>
                <c:pt idx="14">
                  <c:v>治未病中心</c:v>
                </c:pt>
                <c:pt idx="15">
                  <c:v>显微骨科</c:v>
                </c:pt>
                <c:pt idx="16">
                  <c:v>内分泌科</c:v>
                </c:pt>
                <c:pt idx="17">
                  <c:v>周围血管科</c:v>
                </c:pt>
                <c:pt idx="18">
                  <c:v>老年医学科</c:v>
                </c:pt>
                <c:pt idx="19">
                  <c:v>医院</c:v>
                </c:pt>
                <c:pt idx="20">
                  <c:v>泌尿外科</c:v>
                </c:pt>
                <c:pt idx="21">
                  <c:v>综合内科</c:v>
                </c:pt>
                <c:pt idx="22">
                  <c:v>运动损伤骨科</c:v>
                </c:pt>
                <c:pt idx="23">
                  <c:v>脾胃科消化科合并</c:v>
                </c:pt>
                <c:pt idx="24">
                  <c:v>眼科</c:v>
                </c:pt>
                <c:pt idx="25">
                  <c:v>儿科</c:v>
                </c:pt>
                <c:pt idx="26">
                  <c:v>创伤骨科</c:v>
                </c:pt>
                <c:pt idx="27">
                  <c:v>脊柱骨科</c:v>
                </c:pt>
                <c:pt idx="28">
                  <c:v>妇二科</c:v>
                </c:pt>
                <c:pt idx="29">
                  <c:v>推拿科</c:v>
                </c:pt>
                <c:pt idx="30">
                  <c:v>心病一科</c:v>
                </c:pt>
                <c:pt idx="31">
                  <c:v>肾病科</c:v>
                </c:pt>
                <c:pt idx="32">
                  <c:v>微创骨科</c:v>
                </c:pt>
                <c:pt idx="33">
                  <c:v>心病二科</c:v>
                </c:pt>
                <c:pt idx="34">
                  <c:v>耳鼻喉科</c:v>
                </c:pt>
                <c:pt idx="35">
                  <c:v>血液科</c:v>
                </c:pt>
                <c:pt idx="36">
                  <c:v>肝胆外科</c:v>
                </c:pt>
                <c:pt idx="37">
                  <c:v>西区重症医学科</c:v>
                </c:pt>
                <c:pt idx="38">
                  <c:v>肿瘤内科</c:v>
                </c:pt>
                <c:pt idx="39">
                  <c:v>关节骨科</c:v>
                </c:pt>
                <c:pt idx="40">
                  <c:v>中医经典科</c:v>
                </c:pt>
                <c:pt idx="41">
                  <c:v>普通外科</c:v>
                </c:pt>
                <c:pt idx="42">
                  <c:v>小儿推拿科</c:v>
                </c:pt>
                <c:pt idx="43">
                  <c:v>心血管内科</c:v>
                </c:pt>
                <c:pt idx="44">
                  <c:v>妇科</c:v>
                </c:pt>
                <c:pt idx="45">
                  <c:v>东区重症医学科</c:v>
                </c:pt>
                <c:pt idx="46">
                  <c:v>脑病二科</c:v>
                </c:pt>
                <c:pt idx="47">
                  <c:v>美容皮肤科</c:v>
                </c:pt>
                <c:pt idx="48">
                  <c:v>小儿骨科</c:v>
                </c:pt>
                <c:pt idx="49">
                  <c:v>产科</c:v>
                </c:pt>
                <c:pt idx="50">
                  <c:v>妇科妇二科合并</c:v>
                </c:pt>
                <c:pt idx="51">
                  <c:v>乳腺甲状腺外科</c:v>
                </c:pt>
                <c:pt idx="52">
                  <c:v>风湿病科</c:v>
                </c:pt>
                <c:pt idx="53">
                  <c:v>针灸科</c:v>
                </c:pt>
                <c:pt idx="54">
                  <c:v>肝病科</c:v>
                </c:pt>
                <c:pt idx="55">
                  <c:v>消化内科</c:v>
                </c:pt>
                <c:pt idx="56">
                  <c:v>男科</c:v>
                </c:pt>
                <c:pt idx="57">
                  <c:v>脾胃病科</c:v>
                </c:pt>
                <c:pt idx="58">
                  <c:v>重症医学科</c:v>
                </c:pt>
                <c:pt idx="59">
                  <c:v>肾脏内科</c:v>
                </c:pt>
                <c:pt idx="60">
                  <c:v>肛肠科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97.22796879858936</c:v>
                </c:pt>
                <c:pt idx="2">
                  <c:v>96.56604650828437</c:v>
                </c:pt>
                <c:pt idx="3">
                  <c:v>94.53485941745491</c:v>
                </c:pt>
                <c:pt idx="4">
                  <c:v>90.2621001480527</c:v>
                </c:pt>
                <c:pt idx="5">
                  <c:v>89.84601317123942</c:v>
                </c:pt>
                <c:pt idx="6">
                  <c:v>88.08819213241473</c:v>
                </c:pt>
                <c:pt idx="7">
                  <c:v>86.62496283784523</c:v>
                </c:pt>
                <c:pt idx="8">
                  <c:v>85.9849694463399</c:v>
                </c:pt>
                <c:pt idx="9">
                  <c:v>85.68770676265827</c:v>
                </c:pt>
                <c:pt idx="10">
                  <c:v>81.69962465248653</c:v>
                </c:pt>
                <c:pt idx="11">
                  <c:v>81.53189138201215</c:v>
                </c:pt>
                <c:pt idx="12">
                  <c:v>78.26192310977883</c:v>
                </c:pt>
                <c:pt idx="13">
                  <c:v>76.73984827028404</c:v>
                </c:pt>
                <c:pt idx="14">
                  <c:v>76.63112332212002</c:v>
                </c:pt>
                <c:pt idx="15">
                  <c:v>75.13420981320978</c:v>
                </c:pt>
                <c:pt idx="16">
                  <c:v>72.75116865007806</c:v>
                </c:pt>
                <c:pt idx="17">
                  <c:v>70.13101510641103</c:v>
                </c:pt>
                <c:pt idx="18">
                  <c:v>68.77432886385616</c:v>
                </c:pt>
                <c:pt idx="19">
                  <c:v>66.55125307944337</c:v>
                </c:pt>
                <c:pt idx="20">
                  <c:v>66.13345398956304</c:v>
                </c:pt>
                <c:pt idx="21">
                  <c:v>61.127237041568634</c:v>
                </c:pt>
                <c:pt idx="22">
                  <c:v>59.781997417260776</c:v>
                </c:pt>
                <c:pt idx="23">
                  <c:v>59.644593760526284</c:v>
                </c:pt>
                <c:pt idx="24">
                  <c:v>58.31217170887514</c:v>
                </c:pt>
                <c:pt idx="25">
                  <c:v>57.413080441696074</c:v>
                </c:pt>
                <c:pt idx="26">
                  <c:v>55.951231647384155</c:v>
                </c:pt>
                <c:pt idx="27">
                  <c:v>55.690368370036</c:v>
                </c:pt>
                <c:pt idx="28">
                  <c:v>47.298629959882</c:v>
                </c:pt>
                <c:pt idx="29">
                  <c:v>44.938000738270894</c:v>
                </c:pt>
                <c:pt idx="30">
                  <c:v>42.76771757924067</c:v>
                </c:pt>
                <c:pt idx="31">
                  <c:v>42.348368482353564</c:v>
                </c:pt>
                <c:pt idx="32">
                  <c:v>39.161221263578966</c:v>
                </c:pt>
                <c:pt idx="33">
                  <c:v>37.672857470218794</c:v>
                </c:pt>
                <c:pt idx="34">
                  <c:v>36.56942627111554</c:v>
                </c:pt>
                <c:pt idx="35">
                  <c:v>33.75034803470524</c:v>
                </c:pt>
                <c:pt idx="36">
                  <c:v>32.07820244566394</c:v>
                </c:pt>
                <c:pt idx="37">
                  <c:v>31.185160106044922</c:v>
                </c:pt>
                <c:pt idx="38">
                  <c:v>30.46253162761032</c:v>
                </c:pt>
                <c:pt idx="39">
                  <c:v>27.223507993876225</c:v>
                </c:pt>
                <c:pt idx="40">
                  <c:v>25.94538525288967</c:v>
                </c:pt>
                <c:pt idx="41">
                  <c:v>25.433112667631065</c:v>
                </c:pt>
                <c:pt idx="42">
                  <c:v>24.840500226808967</c:v>
                </c:pt>
                <c:pt idx="43">
                  <c:v>24.24507428954938</c:v>
                </c:pt>
                <c:pt idx="44">
                  <c:v>22.745070870659706</c:v>
                </c:pt>
                <c:pt idx="45">
                  <c:v>20.289129410586355</c:v>
                </c:pt>
                <c:pt idx="46">
                  <c:v>20.11006126452099</c:v>
                </c:pt>
                <c:pt idx="47">
                  <c:v>18.741422109703283</c:v>
                </c:pt>
                <c:pt idx="48">
                  <c:v>18.004080713496435</c:v>
                </c:pt>
                <c:pt idx="49">
                  <c:v>15.586571002453507</c:v>
                </c:pt>
                <c:pt idx="50">
                  <c:v>15.250001017779423</c:v>
                </c:pt>
                <c:pt idx="51">
                  <c:v>13.798047858146154</c:v>
                </c:pt>
                <c:pt idx="52">
                  <c:v>13.43862898883694</c:v>
                </c:pt>
                <c:pt idx="53">
                  <c:v>13.195703184738282</c:v>
                </c:pt>
                <c:pt idx="54">
                  <c:v>13.16400706002265</c:v>
                </c:pt>
                <c:pt idx="55">
                  <c:v>13.125966505990936</c:v>
                </c:pt>
                <c:pt idx="56">
                  <c:v>11.37728024105493</c:v>
                </c:pt>
                <c:pt idx="57">
                  <c:v>9.79157135738655</c:v>
                </c:pt>
                <c:pt idx="58">
                  <c:v>9.475345512999288</c:v>
                </c:pt>
                <c:pt idx="59">
                  <c:v>8.129202447634487</c:v>
                </c:pt>
                <c:pt idx="60">
                  <c:v>6.392625711365406</c:v>
                </c:pt>
                <c:pt idx="61">
                  <c:v>3.440220359257595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医务人员满意度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医务人员满意度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普通外科</c:v>
                </c:pt>
                <c:pt idx="2">
                  <c:v>肝胆外科</c:v>
                </c:pt>
                <c:pt idx="3">
                  <c:v>口腔科</c:v>
                </c:pt>
                <c:pt idx="4">
                  <c:v>妇科</c:v>
                </c:pt>
                <c:pt idx="5">
                  <c:v>内分泌科</c:v>
                </c:pt>
                <c:pt idx="6">
                  <c:v>心病四科</c:v>
                </c:pt>
                <c:pt idx="7">
                  <c:v>消化内科</c:v>
                </c:pt>
                <c:pt idx="8">
                  <c:v>微创骨科</c:v>
                </c:pt>
                <c:pt idx="9">
                  <c:v>小儿骨科</c:v>
                </c:pt>
                <c:pt idx="10">
                  <c:v>重症医学科</c:v>
                </c:pt>
                <c:pt idx="11">
                  <c:v>骨科</c:v>
                </c:pt>
                <c:pt idx="12">
                  <c:v>东区肾病科</c:v>
                </c:pt>
                <c:pt idx="13">
                  <c:v>血液科</c:v>
                </c:pt>
                <c:pt idx="14">
                  <c:v>肾病科</c:v>
                </c:pt>
                <c:pt idx="15">
                  <c:v>心病三科</c:v>
                </c:pt>
                <c:pt idx="16">
                  <c:v>治未病中心</c:v>
                </c:pt>
                <c:pt idx="17">
                  <c:v>东区重症医学科</c:v>
                </c:pt>
                <c:pt idx="18">
                  <c:v>皮肤科</c:v>
                </c:pt>
                <c:pt idx="19">
                  <c:v>康复科</c:v>
                </c:pt>
                <c:pt idx="20">
                  <c:v>耳鼻喉科</c:v>
                </c:pt>
                <c:pt idx="21">
                  <c:v>眼科</c:v>
                </c:pt>
                <c:pt idx="22">
                  <c:v>针灸科</c:v>
                </c:pt>
                <c:pt idx="23">
                  <c:v>医院</c:v>
                </c:pt>
                <c:pt idx="24">
                  <c:v>妇科妇二科合并</c:v>
                </c:pt>
                <c:pt idx="25">
                  <c:v>风湿病科</c:v>
                </c:pt>
                <c:pt idx="26">
                  <c:v>肿瘤内科</c:v>
                </c:pt>
                <c:pt idx="27">
                  <c:v>肝病科</c:v>
                </c:pt>
                <c:pt idx="28">
                  <c:v>脊柱骨科</c:v>
                </c:pt>
                <c:pt idx="29">
                  <c:v>显微骨科</c:v>
                </c:pt>
                <c:pt idx="30">
                  <c:v>脾胃科消化科合并</c:v>
                </c:pt>
                <c:pt idx="31">
                  <c:v>脾胃病科</c:v>
                </c:pt>
                <c:pt idx="32">
                  <c:v>身心医学科</c:v>
                </c:pt>
                <c:pt idx="33">
                  <c:v>男科</c:v>
                </c:pt>
                <c:pt idx="34">
                  <c:v>肛肠科</c:v>
                </c:pt>
                <c:pt idx="35">
                  <c:v>产科</c:v>
                </c:pt>
                <c:pt idx="36">
                  <c:v>美容皮肤科</c:v>
                </c:pt>
                <c:pt idx="37">
                  <c:v>泌尿外科</c:v>
                </c:pt>
                <c:pt idx="38">
                  <c:v>儿科</c:v>
                </c:pt>
                <c:pt idx="39">
                  <c:v>创伤骨科</c:v>
                </c:pt>
                <c:pt idx="40">
                  <c:v>心血管内科</c:v>
                </c:pt>
                <c:pt idx="41">
                  <c:v>脑病一科</c:v>
                </c:pt>
                <c:pt idx="42">
                  <c:v>脑病三科</c:v>
                </c:pt>
                <c:pt idx="43">
                  <c:v>肾脏内科</c:v>
                </c:pt>
                <c:pt idx="44">
                  <c:v>老年医学科</c:v>
                </c:pt>
                <c:pt idx="45">
                  <c:v>胸外科</c:v>
                </c:pt>
                <c:pt idx="46">
                  <c:v>运动损伤骨科</c:v>
                </c:pt>
                <c:pt idx="47">
                  <c:v>神经内科</c:v>
                </c:pt>
                <c:pt idx="48">
                  <c:v>推拿科</c:v>
                </c:pt>
                <c:pt idx="49">
                  <c:v>呼吸内科</c:v>
                </c:pt>
                <c:pt idx="50">
                  <c:v>周围血管科</c:v>
                </c:pt>
                <c:pt idx="51">
                  <c:v>心病一科</c:v>
                </c:pt>
                <c:pt idx="52">
                  <c:v>妇二科</c:v>
                </c:pt>
                <c:pt idx="53">
                  <c:v>中医外治中心</c:v>
                </c:pt>
                <c:pt idx="54">
                  <c:v>心病二科</c:v>
                </c:pt>
                <c:pt idx="55">
                  <c:v>乳腺甲状腺外科</c:v>
                </c:pt>
                <c:pt idx="56">
                  <c:v>神经外科</c:v>
                </c:pt>
                <c:pt idx="57">
                  <c:v>小儿推拿科</c:v>
                </c:pt>
                <c:pt idx="58">
                  <c:v>脑病二科</c:v>
                </c:pt>
                <c:pt idx="59">
                  <c:v>中医经典科</c:v>
                </c:pt>
                <c:pt idx="60">
                  <c:v>西区重症医学科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95.74205037291594</c:v>
                </c:pt>
                <c:pt idx="2">
                  <c:v>94.5341756984763</c:v>
                </c:pt>
                <c:pt idx="3">
                  <c:v>93.9159810305679</c:v>
                </c:pt>
                <c:pt idx="4">
                  <c:v>93.86317437359565</c:v>
                </c:pt>
                <c:pt idx="5">
                  <c:v>93.33376675872607</c:v>
                </c:pt>
                <c:pt idx="6">
                  <c:v>93.12727443101136</c:v>
                </c:pt>
                <c:pt idx="7">
                  <c:v>90.17194916768362</c:v>
                </c:pt>
                <c:pt idx="8">
                  <c:v>89.59299292029527</c:v>
                </c:pt>
                <c:pt idx="9">
                  <c:v>87.64220925421454</c:v>
                </c:pt>
                <c:pt idx="10">
                  <c:v>85.74411842710347</c:v>
                </c:pt>
                <c:pt idx="11">
                  <c:v>83.88366109980028</c:v>
                </c:pt>
                <c:pt idx="12">
                  <c:v>82.93110369962969</c:v>
                </c:pt>
                <c:pt idx="13">
                  <c:v>80.79194122157887</c:v>
                </c:pt>
                <c:pt idx="14">
                  <c:v>80.60581869776328</c:v>
                </c:pt>
                <c:pt idx="15">
                  <c:v>76.9120431327898</c:v>
                </c:pt>
                <c:pt idx="16">
                  <c:v>74.59693997211257</c:v>
                </c:pt>
                <c:pt idx="17">
                  <c:v>70.88188760082457</c:v>
                </c:pt>
                <c:pt idx="18">
                  <c:v>70.84226132859644</c:v>
                </c:pt>
                <c:pt idx="19">
                  <c:v>70.44404173489522</c:v>
                </c:pt>
                <c:pt idx="20">
                  <c:v>69.96736330928744</c:v>
                </c:pt>
                <c:pt idx="21">
                  <c:v>69.7891436389718</c:v>
                </c:pt>
                <c:pt idx="22">
                  <c:v>69.26209700962691</c:v>
                </c:pt>
                <c:pt idx="23">
                  <c:v>69.07836600523815</c:v>
                </c:pt>
                <c:pt idx="24">
                  <c:v>67.45297894248439</c:v>
                </c:pt>
                <c:pt idx="25">
                  <c:v>65.94944637280994</c:v>
                </c:pt>
                <c:pt idx="26">
                  <c:v>63.30311395026948</c:v>
                </c:pt>
                <c:pt idx="27">
                  <c:v>61.00547028661871</c:v>
                </c:pt>
                <c:pt idx="28">
                  <c:v>58.32823434747942</c:v>
                </c:pt>
                <c:pt idx="29">
                  <c:v>55.37234109598963</c:v>
                </c:pt>
                <c:pt idx="30">
                  <c:v>53.65164476112354</c:v>
                </c:pt>
                <c:pt idx="31">
                  <c:v>53.239794797499314</c:v>
                </c:pt>
                <c:pt idx="32">
                  <c:v>53.12519946374013</c:v>
                </c:pt>
                <c:pt idx="33">
                  <c:v>50.93085829060115</c:v>
                </c:pt>
                <c:pt idx="34">
                  <c:v>47.73283206681719</c:v>
                </c:pt>
                <c:pt idx="35">
                  <c:v>47.50358321689851</c:v>
                </c:pt>
                <c:pt idx="36">
                  <c:v>43.10091463763834</c:v>
                </c:pt>
                <c:pt idx="37">
                  <c:v>40.42881762202277</c:v>
                </c:pt>
                <c:pt idx="38">
                  <c:v>38.72422486125375</c:v>
                </c:pt>
                <c:pt idx="39">
                  <c:v>38.54798730744893</c:v>
                </c:pt>
                <c:pt idx="40">
                  <c:v>37.750224451314885</c:v>
                </c:pt>
                <c:pt idx="41">
                  <c:v>36.76095675738442</c:v>
                </c:pt>
                <c:pt idx="42">
                  <c:v>34.61983636656216</c:v>
                </c:pt>
                <c:pt idx="43">
                  <c:v>33.97731445715411</c:v>
                </c:pt>
                <c:pt idx="44">
                  <c:v>33.97330854917331</c:v>
                </c:pt>
                <c:pt idx="45">
                  <c:v>32.36759531750604</c:v>
                </c:pt>
                <c:pt idx="46">
                  <c:v>25.19786988768566</c:v>
                </c:pt>
                <c:pt idx="47">
                  <c:v>22.612891371471665</c:v>
                </c:pt>
                <c:pt idx="48">
                  <c:v>22.439832237767334</c:v>
                </c:pt>
                <c:pt idx="49">
                  <c:v>20.708699562762646</c:v>
                </c:pt>
                <c:pt idx="50">
                  <c:v>19.386742083821428</c:v>
                </c:pt>
                <c:pt idx="51">
                  <c:v>15.897419866648612</c:v>
                </c:pt>
                <c:pt idx="52">
                  <c:v>15.232458239042758</c:v>
                </c:pt>
                <c:pt idx="53">
                  <c:v>14.159794591627906</c:v>
                </c:pt>
                <c:pt idx="54">
                  <c:v>13.406611485619925</c:v>
                </c:pt>
                <c:pt idx="55">
                  <c:v>12.986087575994887</c:v>
                </c:pt>
                <c:pt idx="56">
                  <c:v>12.330403363522535</c:v>
                </c:pt>
                <c:pt idx="57">
                  <c:v>8.292687450749291</c:v>
                </c:pt>
                <c:pt idx="58">
                  <c:v>7.9258152116512095</c:v>
                </c:pt>
                <c:pt idx="59">
                  <c:v>7.5025255023479565</c:v>
                </c:pt>
                <c:pt idx="60">
                  <c:v>6.363882379379748</c:v>
                </c:pt>
                <c:pt idx="61">
                  <c:v>2.6783657383907755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推拿科</c:v>
                </c:pt>
                <c:pt idx="2">
                  <c:v>小儿骨科</c:v>
                </c:pt>
                <c:pt idx="3">
                  <c:v>脊柱骨科</c:v>
                </c:pt>
                <c:pt idx="4">
                  <c:v>美容皮肤科</c:v>
                </c:pt>
                <c:pt idx="5">
                  <c:v>骨科</c:v>
                </c:pt>
                <c:pt idx="6">
                  <c:v>肛肠科</c:v>
                </c:pt>
                <c:pt idx="7">
                  <c:v>男科</c:v>
                </c:pt>
                <c:pt idx="8">
                  <c:v>眼科</c:v>
                </c:pt>
                <c:pt idx="9">
                  <c:v>微创骨科</c:v>
                </c:pt>
                <c:pt idx="10">
                  <c:v>妇科</c:v>
                </c:pt>
                <c:pt idx="11">
                  <c:v>普通外科</c:v>
                </c:pt>
                <c:pt idx="12">
                  <c:v>心血管内科</c:v>
                </c:pt>
                <c:pt idx="13">
                  <c:v>口腔科</c:v>
                </c:pt>
                <c:pt idx="14">
                  <c:v>西区重症医学科</c:v>
                </c:pt>
                <c:pt idx="15">
                  <c:v>心病二科</c:v>
                </c:pt>
                <c:pt idx="16">
                  <c:v>妇科妇二科合并</c:v>
                </c:pt>
                <c:pt idx="17">
                  <c:v>肾脏内科</c:v>
                </c:pt>
                <c:pt idx="18">
                  <c:v>脑病一科</c:v>
                </c:pt>
                <c:pt idx="19">
                  <c:v>东区肾病科</c:v>
                </c:pt>
                <c:pt idx="20">
                  <c:v>周围血管科</c:v>
                </c:pt>
                <c:pt idx="21">
                  <c:v>综合内科</c:v>
                </c:pt>
                <c:pt idx="22">
                  <c:v>内分泌科</c:v>
                </c:pt>
                <c:pt idx="23">
                  <c:v>泌尿外科</c:v>
                </c:pt>
                <c:pt idx="24">
                  <c:v>肾病科</c:v>
                </c:pt>
                <c:pt idx="25">
                  <c:v>小儿推拿科</c:v>
                </c:pt>
                <c:pt idx="26">
                  <c:v>神经外科</c:v>
                </c:pt>
                <c:pt idx="27">
                  <c:v>脾胃病科</c:v>
                </c:pt>
                <c:pt idx="28">
                  <c:v>儿科</c:v>
                </c:pt>
                <c:pt idx="29">
                  <c:v>身心医学科</c:v>
                </c:pt>
                <c:pt idx="30">
                  <c:v>针灸科</c:v>
                </c:pt>
                <c:pt idx="31">
                  <c:v>脑病三科</c:v>
                </c:pt>
                <c:pt idx="32">
                  <c:v>中医经典科</c:v>
                </c:pt>
                <c:pt idx="33">
                  <c:v>皮肤科</c:v>
                </c:pt>
                <c:pt idx="34">
                  <c:v>医院</c:v>
                </c:pt>
                <c:pt idx="35">
                  <c:v>风湿病科</c:v>
                </c:pt>
                <c:pt idx="36">
                  <c:v>中医外治中心</c:v>
                </c:pt>
                <c:pt idx="37">
                  <c:v>创伤骨科</c:v>
                </c:pt>
                <c:pt idx="38">
                  <c:v>妇二科</c:v>
                </c:pt>
                <c:pt idx="39">
                  <c:v>治未病中心</c:v>
                </c:pt>
                <c:pt idx="40">
                  <c:v>显微骨科</c:v>
                </c:pt>
                <c:pt idx="41">
                  <c:v>肝胆外科</c:v>
                </c:pt>
                <c:pt idx="42">
                  <c:v>脑病二科</c:v>
                </c:pt>
                <c:pt idx="43">
                  <c:v>产科</c:v>
                </c:pt>
                <c:pt idx="44">
                  <c:v>心病三科</c:v>
                </c:pt>
                <c:pt idx="45">
                  <c:v>关节骨科</c:v>
                </c:pt>
                <c:pt idx="46">
                  <c:v>神经内科</c:v>
                </c:pt>
                <c:pt idx="47">
                  <c:v>脾胃科消化科合并</c:v>
                </c:pt>
                <c:pt idx="48">
                  <c:v>肿瘤内科</c:v>
                </c:pt>
                <c:pt idx="49">
                  <c:v>重症医学科</c:v>
                </c:pt>
                <c:pt idx="50">
                  <c:v>消化内科</c:v>
                </c:pt>
                <c:pt idx="51">
                  <c:v>心病一科</c:v>
                </c:pt>
                <c:pt idx="52">
                  <c:v>胸外科</c:v>
                </c:pt>
                <c:pt idx="53">
                  <c:v>运动损伤骨科</c:v>
                </c:pt>
                <c:pt idx="54">
                  <c:v>东区重症医学科</c:v>
                </c:pt>
                <c:pt idx="55">
                  <c:v>乳腺甲状腺外科</c:v>
                </c:pt>
                <c:pt idx="56">
                  <c:v>老年医学科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呼吸内科</c:v>
                </c:pt>
                <c:pt idx="60">
                  <c:v>心病四科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5094.218560004144</c:v>
                </c:pt>
                <c:pt idx="2">
                  <c:v>3032.028876736745</c:v>
                </c:pt>
                <c:pt idx="3">
                  <c:v>1943.8426881690273</c:v>
                </c:pt>
                <c:pt idx="4">
                  <c:v>1464.2506688243855</c:v>
                </c:pt>
                <c:pt idx="5">
                  <c:v>1314.6016104087369</c:v>
                </c:pt>
                <c:pt idx="6">
                  <c:v>1275.9675132935758</c:v>
                </c:pt>
                <c:pt idx="7">
                  <c:v>1133.3572633742835</c:v>
                </c:pt>
                <c:pt idx="8">
                  <c:v>814.1642507292404</c:v>
                </c:pt>
                <c:pt idx="9">
                  <c:v>770.6779940419842</c:v>
                </c:pt>
                <c:pt idx="10">
                  <c:v>592.6431700135503</c:v>
                </c:pt>
                <c:pt idx="11">
                  <c:v>555.2903986420113</c:v>
                </c:pt>
                <c:pt idx="12">
                  <c:v>531.0493875162357</c:v>
                </c:pt>
                <c:pt idx="13">
                  <c:v>489.68883248257873</c:v>
                </c:pt>
                <c:pt idx="14">
                  <c:v>370.6610833943407</c:v>
                </c:pt>
                <c:pt idx="15">
                  <c:v>350.0795855584611</c:v>
                </c:pt>
                <c:pt idx="16">
                  <c:v>327.85928679978184</c:v>
                </c:pt>
                <c:pt idx="17">
                  <c:v>324.72361633080686</c:v>
                </c:pt>
                <c:pt idx="18">
                  <c:v>324.1474358305049</c:v>
                </c:pt>
                <c:pt idx="19">
                  <c:v>307.80957193481646</c:v>
                </c:pt>
                <c:pt idx="20">
                  <c:v>285.30374998336634</c:v>
                </c:pt>
                <c:pt idx="21">
                  <c:v>267.48161396752533</c:v>
                </c:pt>
                <c:pt idx="22">
                  <c:v>252.25460825375492</c:v>
                </c:pt>
                <c:pt idx="23">
                  <c:v>248.06338844550575</c:v>
                </c:pt>
                <c:pt idx="24">
                  <c:v>234.08950293885252</c:v>
                </c:pt>
                <c:pt idx="25">
                  <c:v>224.98875793167753</c:v>
                </c:pt>
                <c:pt idx="26">
                  <c:v>195.68589313857592</c:v>
                </c:pt>
                <c:pt idx="27">
                  <c:v>183.23478989198006</c:v>
                </c:pt>
                <c:pt idx="28">
                  <c:v>179.5713324141021</c:v>
                </c:pt>
                <c:pt idx="29">
                  <c:v>174.7342259458019</c:v>
                </c:pt>
                <c:pt idx="30">
                  <c:v>174.55112501888806</c:v>
                </c:pt>
                <c:pt idx="31">
                  <c:v>173.48128661124247</c:v>
                </c:pt>
                <c:pt idx="32">
                  <c:v>168.34934168010543</c:v>
                </c:pt>
                <c:pt idx="33">
                  <c:v>167.99059347329674</c:v>
                </c:pt>
                <c:pt idx="34">
                  <c:v>167.04515926051502</c:v>
                </c:pt>
                <c:pt idx="35">
                  <c:v>166.79488988232336</c:v>
                </c:pt>
                <c:pt idx="36">
                  <c:v>157.48482506673292</c:v>
                </c:pt>
                <c:pt idx="37">
                  <c:v>154.16909273544036</c:v>
                </c:pt>
                <c:pt idx="38">
                  <c:v>153.69577039353064</c:v>
                </c:pt>
                <c:pt idx="39">
                  <c:v>148.58157863557776</c:v>
                </c:pt>
                <c:pt idx="40">
                  <c:v>142.494104739446</c:v>
                </c:pt>
                <c:pt idx="41">
                  <c:v>142.21629157195474</c:v>
                </c:pt>
                <c:pt idx="42">
                  <c:v>141.8912683507554</c:v>
                </c:pt>
                <c:pt idx="43">
                  <c:v>140.63091849971994</c:v>
                </c:pt>
                <c:pt idx="44">
                  <c:v>139.5704865205934</c:v>
                </c:pt>
                <c:pt idx="45">
                  <c:v>138.91082673662254</c:v>
                </c:pt>
                <c:pt idx="46">
                  <c:v>137.6845936671529</c:v>
                </c:pt>
                <c:pt idx="47">
                  <c:v>131.87190597686646</c:v>
                </c:pt>
                <c:pt idx="48">
                  <c:v>130.1174377193994</c:v>
                </c:pt>
                <c:pt idx="49">
                  <c:v>127.21946327471892</c:v>
                </c:pt>
                <c:pt idx="50">
                  <c:v>123.8262337646322</c:v>
                </c:pt>
                <c:pt idx="51">
                  <c:v>123.14794100171517</c:v>
                </c:pt>
                <c:pt idx="52">
                  <c:v>122.44127337560515</c:v>
                </c:pt>
                <c:pt idx="53">
                  <c:v>118.39477852040743</c:v>
                </c:pt>
                <c:pt idx="54">
                  <c:v>117.5471614538167</c:v>
                </c:pt>
                <c:pt idx="55">
                  <c:v>114.19631892988774</c:v>
                </c:pt>
                <c:pt idx="56">
                  <c:v>110.30249941227471</c:v>
                </c:pt>
                <c:pt idx="57">
                  <c:v>107.70119716576315</c:v>
                </c:pt>
                <c:pt idx="58">
                  <c:v>107.16777798444815</c:v>
                </c:pt>
                <c:pt idx="59">
                  <c:v>104.90490113746141</c:v>
                </c:pt>
                <c:pt idx="60">
                  <c:v>104.86854509538318</c:v>
                </c:pt>
                <c:pt idx="61">
                  <c:v>101.94043400995221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胸外科</c:v>
                </c:pt>
                <c:pt idx="3">
                  <c:v>心病二科</c:v>
                </c:pt>
                <c:pt idx="4">
                  <c:v>耳鼻喉科</c:v>
                </c:pt>
                <c:pt idx="5">
                  <c:v>眼科</c:v>
                </c:pt>
                <c:pt idx="6">
                  <c:v>医院</c:v>
                </c:pt>
                <c:pt idx="7">
                  <c:v>针灸科</c:v>
                </c:pt>
                <c:pt idx="8">
                  <c:v>普通外科</c:v>
                </c:pt>
                <c:pt idx="9">
                  <c:v>脾胃科消化科合并</c:v>
                </c:pt>
                <c:pt idx="10">
                  <c:v>身心医学科</c:v>
                </c:pt>
                <c:pt idx="11">
                  <c:v>康复科</c:v>
                </c:pt>
                <c:pt idx="12">
                  <c:v>显微骨科</c:v>
                </c:pt>
                <c:pt idx="13">
                  <c:v>小儿推拿科</c:v>
                </c:pt>
                <c:pt idx="14">
                  <c:v>皮肤科</c:v>
                </c:pt>
                <c:pt idx="15">
                  <c:v>产科</c:v>
                </c:pt>
                <c:pt idx="16">
                  <c:v>东区肾病科</c:v>
                </c:pt>
                <c:pt idx="17">
                  <c:v>妇科妇二科合并</c:v>
                </c:pt>
                <c:pt idx="18">
                  <c:v>美容皮肤科</c:v>
                </c:pt>
                <c:pt idx="19">
                  <c:v>心病一科</c:v>
                </c:pt>
                <c:pt idx="20">
                  <c:v>肾病科</c:v>
                </c:pt>
                <c:pt idx="21">
                  <c:v>脑病三科</c:v>
                </c:pt>
                <c:pt idx="22">
                  <c:v>脑病一科</c:v>
                </c:pt>
                <c:pt idx="23">
                  <c:v>东区重症医学科</c:v>
                </c:pt>
                <c:pt idx="24">
                  <c:v>脊柱骨科</c:v>
                </c:pt>
                <c:pt idx="25">
                  <c:v>脾胃病科</c:v>
                </c:pt>
                <c:pt idx="26">
                  <c:v>风湿病科</c:v>
                </c:pt>
                <c:pt idx="27">
                  <c:v>老年医学科</c:v>
                </c:pt>
                <c:pt idx="28">
                  <c:v>小儿骨科</c:v>
                </c:pt>
                <c:pt idx="29">
                  <c:v>创伤骨科</c:v>
                </c:pt>
                <c:pt idx="30">
                  <c:v>肛肠科</c:v>
                </c:pt>
                <c:pt idx="31">
                  <c:v>心血管内科</c:v>
                </c:pt>
                <c:pt idx="32">
                  <c:v>脑病二科</c:v>
                </c:pt>
                <c:pt idx="33">
                  <c:v>中医外治中心</c:v>
                </c:pt>
                <c:pt idx="34">
                  <c:v>中医经典科</c:v>
                </c:pt>
                <c:pt idx="35">
                  <c:v>治未病中心</c:v>
                </c:pt>
                <c:pt idx="36">
                  <c:v>西区重症医学科</c:v>
                </c:pt>
                <c:pt idx="37">
                  <c:v>神经外科</c:v>
                </c:pt>
                <c:pt idx="38">
                  <c:v>微创骨科</c:v>
                </c:pt>
                <c:pt idx="39">
                  <c:v>神经内科</c:v>
                </c:pt>
                <c:pt idx="40">
                  <c:v>综合内科</c:v>
                </c:pt>
                <c:pt idx="41">
                  <c:v>儿科</c:v>
                </c:pt>
                <c:pt idx="42">
                  <c:v>骨科</c:v>
                </c:pt>
                <c:pt idx="43">
                  <c:v>消化内科</c:v>
                </c:pt>
                <c:pt idx="44">
                  <c:v>呼吸内科</c:v>
                </c:pt>
                <c:pt idx="45">
                  <c:v>肾脏内科</c:v>
                </c:pt>
                <c:pt idx="46">
                  <c:v>肿瘤内科</c:v>
                </c:pt>
                <c:pt idx="47">
                  <c:v>关节骨科</c:v>
                </c:pt>
                <c:pt idx="48">
                  <c:v>推拿科</c:v>
                </c:pt>
                <c:pt idx="49">
                  <c:v>乳腺甲状腺外科</c:v>
                </c:pt>
                <c:pt idx="50">
                  <c:v>肝胆外科</c:v>
                </c:pt>
                <c:pt idx="51">
                  <c:v>血液科</c:v>
                </c:pt>
                <c:pt idx="52">
                  <c:v>肝病科</c:v>
                </c:pt>
                <c:pt idx="53">
                  <c:v>妇科</c:v>
                </c:pt>
                <c:pt idx="54">
                  <c:v>心病四科</c:v>
                </c:pt>
                <c:pt idx="55">
                  <c:v>运动损伤骨科</c:v>
                </c:pt>
                <c:pt idx="56">
                  <c:v>口腔科</c:v>
                </c:pt>
                <c:pt idx="57">
                  <c:v>泌尿外科</c:v>
                </c:pt>
                <c:pt idx="58">
                  <c:v>周围血管科</c:v>
                </c:pt>
                <c:pt idx="59">
                  <c:v>重症医学科</c:v>
                </c:pt>
                <c:pt idx="60">
                  <c:v>妇二科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98.86732146277659</c:v>
                </c:pt>
                <c:pt idx="2">
                  <c:v>98.58338914681677</c:v>
                </c:pt>
                <c:pt idx="3">
                  <c:v>92.8324501680956</c:v>
                </c:pt>
                <c:pt idx="4">
                  <c:v>89.76335154880795</c:v>
                </c:pt>
                <c:pt idx="5">
                  <c:v>89.15039824258079</c:v>
                </c:pt>
                <c:pt idx="6">
                  <c:v>88.95058274214864</c:v>
                </c:pt>
                <c:pt idx="7">
                  <c:v>86.808341843484</c:v>
                </c:pt>
                <c:pt idx="8">
                  <c:v>82.91086660503635</c:v>
                </c:pt>
                <c:pt idx="9">
                  <c:v>81.34076076532423</c:v>
                </c:pt>
                <c:pt idx="10">
                  <c:v>80.12823694618727</c:v>
                </c:pt>
                <c:pt idx="11">
                  <c:v>79.92429549301876</c:v>
                </c:pt>
                <c:pt idx="12">
                  <c:v>78.37244927934601</c:v>
                </c:pt>
                <c:pt idx="13">
                  <c:v>74.07970271342666</c:v>
                </c:pt>
                <c:pt idx="14">
                  <c:v>72.8234554837514</c:v>
                </c:pt>
                <c:pt idx="15">
                  <c:v>72.52888340192524</c:v>
                </c:pt>
                <c:pt idx="16">
                  <c:v>71.67839222070327</c:v>
                </c:pt>
                <c:pt idx="17">
                  <c:v>71.3774160535682</c:v>
                </c:pt>
                <c:pt idx="18">
                  <c:v>70.48333487130694</c:v>
                </c:pt>
                <c:pt idx="19">
                  <c:v>68.84699340963265</c:v>
                </c:pt>
                <c:pt idx="20">
                  <c:v>67.80048481028582</c:v>
                </c:pt>
                <c:pt idx="21">
                  <c:v>67.55310034735693</c:v>
                </c:pt>
                <c:pt idx="22">
                  <c:v>66.11254590643276</c:v>
                </c:pt>
                <c:pt idx="23">
                  <c:v>64.3752845837658</c:v>
                </c:pt>
                <c:pt idx="24">
                  <c:v>63.86272482950115</c:v>
                </c:pt>
                <c:pt idx="25">
                  <c:v>63.83308931304463</c:v>
                </c:pt>
                <c:pt idx="26">
                  <c:v>63.58187428593509</c:v>
                </c:pt>
                <c:pt idx="27">
                  <c:v>60.11411956748609</c:v>
                </c:pt>
                <c:pt idx="28">
                  <c:v>55.74430594712155</c:v>
                </c:pt>
                <c:pt idx="29">
                  <c:v>55.1619931759701</c:v>
                </c:pt>
                <c:pt idx="30">
                  <c:v>54.54478887328291</c:v>
                </c:pt>
                <c:pt idx="31">
                  <c:v>53.374190468991436</c:v>
                </c:pt>
                <c:pt idx="32">
                  <c:v>53.15051735919045</c:v>
                </c:pt>
                <c:pt idx="33">
                  <c:v>52.85765748551545</c:v>
                </c:pt>
                <c:pt idx="34">
                  <c:v>52.763344112616736</c:v>
                </c:pt>
                <c:pt idx="35">
                  <c:v>52.37965741710363</c:v>
                </c:pt>
                <c:pt idx="36">
                  <c:v>49.77467785715446</c:v>
                </c:pt>
                <c:pt idx="37">
                  <c:v>49.3525493514948</c:v>
                </c:pt>
                <c:pt idx="38">
                  <c:v>49.06501518523474</c:v>
                </c:pt>
                <c:pt idx="39">
                  <c:v>43.66056479391525</c:v>
                </c:pt>
                <c:pt idx="40">
                  <c:v>35.733053705504105</c:v>
                </c:pt>
                <c:pt idx="41">
                  <c:v>35.33376064559448</c:v>
                </c:pt>
                <c:pt idx="42">
                  <c:v>35.069496303395795</c:v>
                </c:pt>
                <c:pt idx="43">
                  <c:v>34.89959894613859</c:v>
                </c:pt>
                <c:pt idx="44">
                  <c:v>33.602324071456316</c:v>
                </c:pt>
                <c:pt idx="45">
                  <c:v>33.42146220936104</c:v>
                </c:pt>
                <c:pt idx="46">
                  <c:v>32.46336315562475</c:v>
                </c:pt>
                <c:pt idx="47">
                  <c:v>31.4896583392694</c:v>
                </c:pt>
                <c:pt idx="48">
                  <c:v>24.645761644755893</c:v>
                </c:pt>
                <c:pt idx="49">
                  <c:v>17.857175543944216</c:v>
                </c:pt>
                <c:pt idx="50">
                  <c:v>17.559207441921522</c:v>
                </c:pt>
                <c:pt idx="51">
                  <c:v>16.998490032267412</c:v>
                </c:pt>
                <c:pt idx="52">
                  <c:v>16.684742268587005</c:v>
                </c:pt>
                <c:pt idx="53">
                  <c:v>16.35727481541467</c:v>
                </c:pt>
                <c:pt idx="54">
                  <c:v>14.36711497295815</c:v>
                </c:pt>
                <c:pt idx="55">
                  <c:v>13.53239970570419</c:v>
                </c:pt>
                <c:pt idx="56">
                  <c:v>8.286948169585129</c:v>
                </c:pt>
                <c:pt idx="57">
                  <c:v>6.8520675050819815</c:v>
                </c:pt>
                <c:pt idx="58">
                  <c:v>5.5971244663767905</c:v>
                </c:pt>
                <c:pt idx="59">
                  <c:v>2.6578411527625074</c:v>
                </c:pt>
                <c:pt idx="60">
                  <c:v>2.430472665771277</c:v>
                </c:pt>
                <c:pt idx="61">
                  <c:v>2.036372019078825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运动损伤骨科</c:v>
                </c:pt>
                <c:pt idx="2">
                  <c:v>显微骨科</c:v>
                </c:pt>
                <c:pt idx="3">
                  <c:v>针灸科</c:v>
                </c:pt>
                <c:pt idx="4">
                  <c:v>中医外治中心</c:v>
                </c:pt>
                <c:pt idx="5">
                  <c:v>中医经典科</c:v>
                </c:pt>
                <c:pt idx="6">
                  <c:v>推拿科</c:v>
                </c:pt>
                <c:pt idx="7">
                  <c:v>神经内科</c:v>
                </c:pt>
                <c:pt idx="8">
                  <c:v>肾病科</c:v>
                </c:pt>
                <c:pt idx="9">
                  <c:v>皮肤科</c:v>
                </c:pt>
                <c:pt idx="10">
                  <c:v>风湿病科</c:v>
                </c:pt>
                <c:pt idx="11">
                  <c:v>脑病三科</c:v>
                </c:pt>
                <c:pt idx="12">
                  <c:v>消化内科</c:v>
                </c:pt>
                <c:pt idx="13">
                  <c:v>身心医学科</c:v>
                </c:pt>
                <c:pt idx="14">
                  <c:v>综合内科</c:v>
                </c:pt>
                <c:pt idx="15">
                  <c:v>脑病二科</c:v>
                </c:pt>
                <c:pt idx="16">
                  <c:v>肾脏内科</c:v>
                </c:pt>
                <c:pt idx="17">
                  <c:v>耳鼻喉科</c:v>
                </c:pt>
                <c:pt idx="18">
                  <c:v>脑病一科</c:v>
                </c:pt>
                <c:pt idx="19">
                  <c:v>骨科</c:v>
                </c:pt>
                <c:pt idx="20">
                  <c:v>产科</c:v>
                </c:pt>
                <c:pt idx="21">
                  <c:v>东区肾病科</c:v>
                </c:pt>
                <c:pt idx="22">
                  <c:v>脾胃科消化科合并</c:v>
                </c:pt>
                <c:pt idx="23">
                  <c:v>呼吸内科</c:v>
                </c:pt>
                <c:pt idx="24">
                  <c:v>胸外科</c:v>
                </c:pt>
                <c:pt idx="25">
                  <c:v>妇二科</c:v>
                </c:pt>
                <c:pt idx="26">
                  <c:v>泌尿外科</c:v>
                </c:pt>
                <c:pt idx="27">
                  <c:v>心病四科</c:v>
                </c:pt>
                <c:pt idx="28">
                  <c:v>血液科</c:v>
                </c:pt>
                <c:pt idx="29">
                  <c:v>老年医学科</c:v>
                </c:pt>
                <c:pt idx="30">
                  <c:v>男科</c:v>
                </c:pt>
                <c:pt idx="31">
                  <c:v>口腔科</c:v>
                </c:pt>
                <c:pt idx="32">
                  <c:v>普通外科</c:v>
                </c:pt>
                <c:pt idx="33">
                  <c:v>神经外科</c:v>
                </c:pt>
                <c:pt idx="34">
                  <c:v>康复科</c:v>
                </c:pt>
                <c:pt idx="35">
                  <c:v>周围血管科</c:v>
                </c:pt>
                <c:pt idx="36">
                  <c:v>脾胃病科</c:v>
                </c:pt>
                <c:pt idx="37">
                  <c:v>心病三科</c:v>
                </c:pt>
                <c:pt idx="38">
                  <c:v>脊柱骨科</c:v>
                </c:pt>
                <c:pt idx="39">
                  <c:v>儿科</c:v>
                </c:pt>
                <c:pt idx="40">
                  <c:v>心病二科</c:v>
                </c:pt>
                <c:pt idx="41">
                  <c:v>微创骨科</c:v>
                </c:pt>
                <c:pt idx="42">
                  <c:v>治未病中心</c:v>
                </c:pt>
                <c:pt idx="43">
                  <c:v>乳腺甲状腺外科</c:v>
                </c:pt>
                <c:pt idx="44">
                  <c:v>关节骨科</c:v>
                </c:pt>
                <c:pt idx="45">
                  <c:v>心血管内科</c:v>
                </c:pt>
                <c:pt idx="46">
                  <c:v>肛肠科</c:v>
                </c:pt>
                <c:pt idx="47">
                  <c:v>妇科妇二科合并</c:v>
                </c:pt>
                <c:pt idx="48">
                  <c:v>眼科</c:v>
                </c:pt>
                <c:pt idx="49">
                  <c:v>小儿推拿科</c:v>
                </c:pt>
                <c:pt idx="50">
                  <c:v>小儿骨科</c:v>
                </c:pt>
                <c:pt idx="51">
                  <c:v>西区重症医学科</c:v>
                </c:pt>
                <c:pt idx="52">
                  <c:v>东区重症医学科</c:v>
                </c:pt>
                <c:pt idx="53">
                  <c:v>重症医学科</c:v>
                </c:pt>
                <c:pt idx="54">
                  <c:v>创伤骨科</c:v>
                </c:pt>
                <c:pt idx="55">
                  <c:v>肿瘤内科</c:v>
                </c:pt>
                <c:pt idx="56">
                  <c:v>妇科</c:v>
                </c:pt>
                <c:pt idx="57">
                  <c:v>肝胆外科</c:v>
                </c:pt>
                <c:pt idx="58">
                  <c:v>美容皮肤科</c:v>
                </c:pt>
                <c:pt idx="59">
                  <c:v>内分泌科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93.56372121375956</c:v>
                </c:pt>
                <c:pt idx="2">
                  <c:v>89.09636236005082</c:v>
                </c:pt>
                <c:pt idx="3">
                  <c:v>88.9362031636659</c:v>
                </c:pt>
                <c:pt idx="4">
                  <c:v>88.72542284898334</c:v>
                </c:pt>
                <c:pt idx="5">
                  <c:v>86.17239989355056</c:v>
                </c:pt>
                <c:pt idx="6">
                  <c:v>85.05652564316328</c:v>
                </c:pt>
                <c:pt idx="7">
                  <c:v>84.66823625336302</c:v>
                </c:pt>
                <c:pt idx="8">
                  <c:v>83.32155080499729</c:v>
                </c:pt>
                <c:pt idx="9">
                  <c:v>81.32421312401303</c:v>
                </c:pt>
                <c:pt idx="10">
                  <c:v>81.31850097209806</c:v>
                </c:pt>
                <c:pt idx="11">
                  <c:v>80.84719787918701</c:v>
                </c:pt>
                <c:pt idx="12">
                  <c:v>80.50000898700625</c:v>
                </c:pt>
                <c:pt idx="13">
                  <c:v>79.54366484573882</c:v>
                </c:pt>
                <c:pt idx="14">
                  <c:v>78.6968896254856</c:v>
                </c:pt>
                <c:pt idx="15">
                  <c:v>77.56067047146684</c:v>
                </c:pt>
                <c:pt idx="16">
                  <c:v>76.98467113893001</c:v>
                </c:pt>
                <c:pt idx="17">
                  <c:v>76.29924510852021</c:v>
                </c:pt>
                <c:pt idx="18">
                  <c:v>74.36880988606318</c:v>
                </c:pt>
                <c:pt idx="19">
                  <c:v>73.4338449353917</c:v>
                </c:pt>
                <c:pt idx="20">
                  <c:v>72.68646396072124</c:v>
                </c:pt>
                <c:pt idx="21">
                  <c:v>70.69693286726603</c:v>
                </c:pt>
                <c:pt idx="22">
                  <c:v>70.34612125685874</c:v>
                </c:pt>
                <c:pt idx="23">
                  <c:v>69.21693909480744</c:v>
                </c:pt>
                <c:pt idx="24">
                  <c:v>67.3816769323131</c:v>
                </c:pt>
                <c:pt idx="25">
                  <c:v>66.66979916907403</c:v>
                </c:pt>
                <c:pt idx="26">
                  <c:v>61.67037756385801</c:v>
                </c:pt>
                <c:pt idx="27">
                  <c:v>61.004579198447715</c:v>
                </c:pt>
                <c:pt idx="28">
                  <c:v>60.563347321100075</c:v>
                </c:pt>
                <c:pt idx="29">
                  <c:v>60.22641433972603</c:v>
                </c:pt>
                <c:pt idx="30">
                  <c:v>57.578794028750046</c:v>
                </c:pt>
                <c:pt idx="31">
                  <c:v>54.95204190586641</c:v>
                </c:pt>
                <c:pt idx="32">
                  <c:v>53.56509239384081</c:v>
                </c:pt>
                <c:pt idx="33">
                  <c:v>52.39451132743634</c:v>
                </c:pt>
                <c:pt idx="34">
                  <c:v>52.13834111481271</c:v>
                </c:pt>
                <c:pt idx="35">
                  <c:v>50.49945602491555</c:v>
                </c:pt>
                <c:pt idx="36">
                  <c:v>49.71395564772563</c:v>
                </c:pt>
                <c:pt idx="37">
                  <c:v>45.4683364836409</c:v>
                </c:pt>
                <c:pt idx="38">
                  <c:v>43.79136199419594</c:v>
                </c:pt>
                <c:pt idx="39">
                  <c:v>43.35456984558708</c:v>
                </c:pt>
                <c:pt idx="40">
                  <c:v>41.8890922616071</c:v>
                </c:pt>
                <c:pt idx="41">
                  <c:v>37.87756997978112</c:v>
                </c:pt>
                <c:pt idx="42">
                  <c:v>35.74595230336147</c:v>
                </c:pt>
                <c:pt idx="43">
                  <c:v>35.51084575327517</c:v>
                </c:pt>
                <c:pt idx="44">
                  <c:v>34.75389429751316</c:v>
                </c:pt>
                <c:pt idx="45">
                  <c:v>33.777019585021996</c:v>
                </c:pt>
                <c:pt idx="46">
                  <c:v>33.217556926860304</c:v>
                </c:pt>
                <c:pt idx="47">
                  <c:v>30.683176507797885</c:v>
                </c:pt>
                <c:pt idx="48">
                  <c:v>29.271413596242173</c:v>
                </c:pt>
                <c:pt idx="49">
                  <c:v>28.97068731980357</c:v>
                </c:pt>
                <c:pt idx="50">
                  <c:v>28.506549835421698</c:v>
                </c:pt>
                <c:pt idx="51">
                  <c:v>28.105400361326563</c:v>
                </c:pt>
                <c:pt idx="52">
                  <c:v>26.114405845395268</c:v>
                </c:pt>
                <c:pt idx="53">
                  <c:v>23.32345054190688</c:v>
                </c:pt>
                <c:pt idx="54">
                  <c:v>20.56785791324865</c:v>
                </c:pt>
                <c:pt idx="55">
                  <c:v>17.44938382437307</c:v>
                </c:pt>
                <c:pt idx="56">
                  <c:v>16.825693907277554</c:v>
                </c:pt>
                <c:pt idx="57">
                  <c:v>7.902026405846364</c:v>
                </c:pt>
                <c:pt idx="58">
                  <c:v>7.758749970474501</c:v>
                </c:pt>
                <c:pt idx="59">
                  <c:v>3.92142920628118</c:v>
                </c:pt>
                <c:pt idx="60">
                  <c:v>1.9123053111806292</c:v>
                </c:pt>
                <c:pt idx="61">
                  <c:v>0.033138571949908886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心病二科</c:v>
                </c:pt>
                <c:pt idx="2">
                  <c:v>口腔科</c:v>
                </c:pt>
                <c:pt idx="3">
                  <c:v>男科</c:v>
                </c:pt>
                <c:pt idx="4">
                  <c:v>肝胆外科</c:v>
                </c:pt>
                <c:pt idx="5">
                  <c:v>心病三科</c:v>
                </c:pt>
                <c:pt idx="6">
                  <c:v>产科</c:v>
                </c:pt>
                <c:pt idx="7">
                  <c:v>重症医学科</c:v>
                </c:pt>
                <c:pt idx="8">
                  <c:v>脑病二科</c:v>
                </c:pt>
                <c:pt idx="9">
                  <c:v>眼科</c:v>
                </c:pt>
                <c:pt idx="10">
                  <c:v>风湿病科</c:v>
                </c:pt>
                <c:pt idx="11">
                  <c:v>创伤骨科</c:v>
                </c:pt>
                <c:pt idx="12">
                  <c:v>妇科妇二科合并</c:v>
                </c:pt>
                <c:pt idx="13">
                  <c:v>普通外科</c:v>
                </c:pt>
                <c:pt idx="14">
                  <c:v>心血管内科</c:v>
                </c:pt>
                <c:pt idx="15">
                  <c:v>医院</c:v>
                </c:pt>
                <c:pt idx="16">
                  <c:v>肝病科</c:v>
                </c:pt>
                <c:pt idx="17">
                  <c:v>肛肠科</c:v>
                </c:pt>
                <c:pt idx="18">
                  <c:v>心病四科</c:v>
                </c:pt>
                <c:pt idx="19">
                  <c:v>乳腺甲状腺外科</c:v>
                </c:pt>
                <c:pt idx="20">
                  <c:v>皮肤科</c:v>
                </c:pt>
                <c:pt idx="21">
                  <c:v>妇二科</c:v>
                </c:pt>
                <c:pt idx="22">
                  <c:v>胸外科</c:v>
                </c:pt>
                <c:pt idx="23">
                  <c:v>运动损伤骨科</c:v>
                </c:pt>
                <c:pt idx="24">
                  <c:v>治未病中心</c:v>
                </c:pt>
                <c:pt idx="25">
                  <c:v>西区重症医学科</c:v>
                </c:pt>
                <c:pt idx="26">
                  <c:v>脾胃病科</c:v>
                </c:pt>
                <c:pt idx="27">
                  <c:v>微创骨科</c:v>
                </c:pt>
                <c:pt idx="28">
                  <c:v>神经外科</c:v>
                </c:pt>
                <c:pt idx="29">
                  <c:v>脑病一科</c:v>
                </c:pt>
                <c:pt idx="30">
                  <c:v>脊柱骨科</c:v>
                </c:pt>
                <c:pt idx="31">
                  <c:v>神经内科</c:v>
                </c:pt>
                <c:pt idx="32">
                  <c:v>血液科</c:v>
                </c:pt>
                <c:pt idx="33">
                  <c:v>美容皮肤科</c:v>
                </c:pt>
                <c:pt idx="34">
                  <c:v>推拿科</c:v>
                </c:pt>
                <c:pt idx="35">
                  <c:v>儿科</c:v>
                </c:pt>
                <c:pt idx="36">
                  <c:v>消化内科</c:v>
                </c:pt>
                <c:pt idx="37">
                  <c:v>妇科</c:v>
                </c:pt>
                <c:pt idx="38">
                  <c:v>小儿推拿科</c:v>
                </c:pt>
                <c:pt idx="39">
                  <c:v>中医外治中心</c:v>
                </c:pt>
                <c:pt idx="40">
                  <c:v>肾病科</c:v>
                </c:pt>
                <c:pt idx="41">
                  <c:v>东区肾病科</c:v>
                </c:pt>
                <c:pt idx="42">
                  <c:v>泌尿外科</c:v>
                </c:pt>
                <c:pt idx="43">
                  <c:v>肿瘤内科</c:v>
                </c:pt>
                <c:pt idx="44">
                  <c:v>中医经典科</c:v>
                </c:pt>
                <c:pt idx="45">
                  <c:v>内分泌科</c:v>
                </c:pt>
                <c:pt idx="46">
                  <c:v>小儿骨科</c:v>
                </c:pt>
                <c:pt idx="47">
                  <c:v>关节骨科</c:v>
                </c:pt>
                <c:pt idx="48">
                  <c:v>康复科</c:v>
                </c:pt>
                <c:pt idx="49">
                  <c:v>心病一科</c:v>
                </c:pt>
                <c:pt idx="50">
                  <c:v>老年医学科</c:v>
                </c:pt>
                <c:pt idx="51">
                  <c:v>针灸科</c:v>
                </c:pt>
                <c:pt idx="52">
                  <c:v>脾胃科消化科合并</c:v>
                </c:pt>
                <c:pt idx="53">
                  <c:v>肾脏内科</c:v>
                </c:pt>
                <c:pt idx="54">
                  <c:v>骨科</c:v>
                </c:pt>
                <c:pt idx="55">
                  <c:v>显微骨科</c:v>
                </c:pt>
                <c:pt idx="56">
                  <c:v>周围血管科</c:v>
                </c:pt>
                <c:pt idx="57">
                  <c:v>东区重症医学科</c:v>
                </c:pt>
                <c:pt idx="58">
                  <c:v>身心医学科</c:v>
                </c:pt>
                <c:pt idx="59">
                  <c:v>综合内科</c:v>
                </c:pt>
                <c:pt idx="60">
                  <c:v>脑病三科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97.87781906583706</c:v>
                </c:pt>
                <c:pt idx="2">
                  <c:v>97.29294602540226</c:v>
                </c:pt>
                <c:pt idx="3">
                  <c:v>93.22983309639099</c:v>
                </c:pt>
                <c:pt idx="4">
                  <c:v>91.99867100109083</c:v>
                </c:pt>
                <c:pt idx="5">
                  <c:v>91.52048638191508</c:v>
                </c:pt>
                <c:pt idx="6">
                  <c:v>86.93068197076305</c:v>
                </c:pt>
                <c:pt idx="7">
                  <c:v>83.5806606042303</c:v>
                </c:pt>
                <c:pt idx="8">
                  <c:v>82.28761706114098</c:v>
                </c:pt>
                <c:pt idx="9">
                  <c:v>80.54593285280049</c:v>
                </c:pt>
                <c:pt idx="10">
                  <c:v>79.2679089794757</c:v>
                </c:pt>
                <c:pt idx="11">
                  <c:v>78.72947333180076</c:v>
                </c:pt>
                <c:pt idx="12">
                  <c:v>77.94101103738278</c:v>
                </c:pt>
                <c:pt idx="13">
                  <c:v>76.78538730145009</c:v>
                </c:pt>
                <c:pt idx="14">
                  <c:v>75.61592203896639</c:v>
                </c:pt>
                <c:pt idx="15">
                  <c:v>73.84616954943223</c:v>
                </c:pt>
                <c:pt idx="16">
                  <c:v>72.29833340339084</c:v>
                </c:pt>
                <c:pt idx="17">
                  <c:v>69.28763990072216</c:v>
                </c:pt>
                <c:pt idx="18">
                  <c:v>68.93038671615597</c:v>
                </c:pt>
                <c:pt idx="19">
                  <c:v>66.21920992137544</c:v>
                </c:pt>
                <c:pt idx="20">
                  <c:v>65.74200912036348</c:v>
                </c:pt>
                <c:pt idx="21">
                  <c:v>63.11394574362028</c:v>
                </c:pt>
                <c:pt idx="22">
                  <c:v>61.14215714268872</c:v>
                </c:pt>
                <c:pt idx="23">
                  <c:v>58.45891165158872</c:v>
                </c:pt>
                <c:pt idx="24">
                  <c:v>58.1647005266482</c:v>
                </c:pt>
                <c:pt idx="25">
                  <c:v>56.068082333106695</c:v>
                </c:pt>
                <c:pt idx="26">
                  <c:v>54.14834626561582</c:v>
                </c:pt>
                <c:pt idx="27">
                  <c:v>53.63517958142816</c:v>
                </c:pt>
                <c:pt idx="28">
                  <c:v>50.64183581709207</c:v>
                </c:pt>
                <c:pt idx="29">
                  <c:v>50.391442605025674</c:v>
                </c:pt>
                <c:pt idx="30">
                  <c:v>48.81420652550359</c:v>
                </c:pt>
                <c:pt idx="31">
                  <c:v>46.50296817302149</c:v>
                </c:pt>
                <c:pt idx="32">
                  <c:v>41.484809457672256</c:v>
                </c:pt>
                <c:pt idx="33">
                  <c:v>40.79812517652848</c:v>
                </c:pt>
                <c:pt idx="34">
                  <c:v>36.874158395062025</c:v>
                </c:pt>
                <c:pt idx="35">
                  <c:v>36.03713403017401</c:v>
                </c:pt>
                <c:pt idx="36">
                  <c:v>35.641138333370506</c:v>
                </c:pt>
                <c:pt idx="37">
                  <c:v>34.942213678082325</c:v>
                </c:pt>
                <c:pt idx="38">
                  <c:v>34.869384866339125</c:v>
                </c:pt>
                <c:pt idx="39">
                  <c:v>33.77838642836035</c:v>
                </c:pt>
                <c:pt idx="40">
                  <c:v>33.10310450663214</c:v>
                </c:pt>
                <c:pt idx="41">
                  <c:v>29.76751991434885</c:v>
                </c:pt>
                <c:pt idx="42">
                  <c:v>29.66202112298997</c:v>
                </c:pt>
                <c:pt idx="43">
                  <c:v>27.369610798213763</c:v>
                </c:pt>
                <c:pt idx="44">
                  <c:v>26.47778838587169</c:v>
                </c:pt>
                <c:pt idx="45">
                  <c:v>26.020003736786677</c:v>
                </c:pt>
                <c:pt idx="46">
                  <c:v>25.539500617044773</c:v>
                </c:pt>
                <c:pt idx="47">
                  <c:v>25.268496850142274</c:v>
                </c:pt>
                <c:pt idx="48">
                  <c:v>24.633358709112407</c:v>
                </c:pt>
                <c:pt idx="49">
                  <c:v>23.571417556373063</c:v>
                </c:pt>
                <c:pt idx="50">
                  <c:v>23.07007766134188</c:v>
                </c:pt>
                <c:pt idx="51">
                  <c:v>20.129002891450433</c:v>
                </c:pt>
                <c:pt idx="52">
                  <c:v>16.885947827366522</c:v>
                </c:pt>
                <c:pt idx="53">
                  <c:v>16.211876350368648</c:v>
                </c:pt>
                <c:pt idx="54">
                  <c:v>15.164360443155989</c:v>
                </c:pt>
                <c:pt idx="55">
                  <c:v>10.648494267436526</c:v>
                </c:pt>
                <c:pt idx="56">
                  <c:v>3.413626375057177</c:v>
                </c:pt>
                <c:pt idx="57">
                  <c:v>2.5100582256023296</c:v>
                </c:pt>
                <c:pt idx="58">
                  <c:v>2.44649031944868</c:v>
                </c:pt>
                <c:pt idx="59">
                  <c:v>1.9509581198768444</c:v>
                </c:pt>
                <c:pt idx="60">
                  <c:v>1.5605697731663426</c:v>
                </c:pt>
                <c:pt idx="61">
                  <c:v>0.8407395673602823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呼吸内科</c:v>
                </c:pt>
                <c:pt idx="2">
                  <c:v>显微骨科</c:v>
                </c:pt>
                <c:pt idx="3">
                  <c:v>口腔科</c:v>
                </c:pt>
                <c:pt idx="4">
                  <c:v>中医经典科</c:v>
                </c:pt>
                <c:pt idx="5">
                  <c:v>骨科</c:v>
                </c:pt>
                <c:pt idx="6">
                  <c:v>康复科</c:v>
                </c:pt>
                <c:pt idx="7">
                  <c:v>肝胆外科</c:v>
                </c:pt>
                <c:pt idx="8">
                  <c:v>脾胃科消化科合并</c:v>
                </c:pt>
                <c:pt idx="9">
                  <c:v>脊柱骨科</c:v>
                </c:pt>
                <c:pt idx="10">
                  <c:v>治未病中心</c:v>
                </c:pt>
                <c:pt idx="11">
                  <c:v>肾脏内科</c:v>
                </c:pt>
                <c:pt idx="12">
                  <c:v>乳腺甲状腺外科</c:v>
                </c:pt>
                <c:pt idx="13">
                  <c:v>身心医学科</c:v>
                </c:pt>
                <c:pt idx="14">
                  <c:v>神经内科</c:v>
                </c:pt>
                <c:pt idx="15">
                  <c:v>肛肠科</c:v>
                </c:pt>
                <c:pt idx="16">
                  <c:v>肿瘤内科</c:v>
                </c:pt>
                <c:pt idx="17">
                  <c:v>脑病二科</c:v>
                </c:pt>
                <c:pt idx="18">
                  <c:v>重症医学科</c:v>
                </c:pt>
                <c:pt idx="19">
                  <c:v>皮肤科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针灸科</c:v>
                </c:pt>
                <c:pt idx="23">
                  <c:v>普通外科</c:v>
                </c:pt>
                <c:pt idx="24">
                  <c:v>关节骨科</c:v>
                </c:pt>
                <c:pt idx="25">
                  <c:v>创伤骨科</c:v>
                </c:pt>
                <c:pt idx="26">
                  <c:v>神经外科</c:v>
                </c:pt>
                <c:pt idx="27">
                  <c:v>中医外治中心</c:v>
                </c:pt>
                <c:pt idx="28">
                  <c:v>美容皮肤科</c:v>
                </c:pt>
                <c:pt idx="29">
                  <c:v>脑病三科</c:v>
                </c:pt>
                <c:pt idx="30">
                  <c:v>小儿骨科</c:v>
                </c:pt>
                <c:pt idx="31">
                  <c:v>小儿推拿科</c:v>
                </c:pt>
                <c:pt idx="32">
                  <c:v>男科</c:v>
                </c:pt>
                <c:pt idx="33">
                  <c:v>耳鼻喉科</c:v>
                </c:pt>
                <c:pt idx="34">
                  <c:v>眼科</c:v>
                </c:pt>
                <c:pt idx="35">
                  <c:v>心血管内科</c:v>
                </c:pt>
                <c:pt idx="36">
                  <c:v>微创骨科</c:v>
                </c:pt>
                <c:pt idx="37">
                  <c:v>风湿病科</c:v>
                </c:pt>
                <c:pt idx="38">
                  <c:v>东区重症医学科</c:v>
                </c:pt>
                <c:pt idx="39">
                  <c:v>脾胃病科</c:v>
                </c:pt>
                <c:pt idx="40">
                  <c:v>泌尿外科</c:v>
                </c:pt>
                <c:pt idx="41">
                  <c:v>心病三科</c:v>
                </c:pt>
                <c:pt idx="42">
                  <c:v>西区重症医学科</c:v>
                </c:pt>
                <c:pt idx="43">
                  <c:v>东区肾病科</c:v>
                </c:pt>
                <c:pt idx="44">
                  <c:v>胸外科</c:v>
                </c:pt>
                <c:pt idx="45">
                  <c:v>运动损伤骨科</c:v>
                </c:pt>
                <c:pt idx="46">
                  <c:v>心病一科</c:v>
                </c:pt>
                <c:pt idx="47">
                  <c:v>综合内科</c:v>
                </c:pt>
                <c:pt idx="48">
                  <c:v>儿科</c:v>
                </c:pt>
                <c:pt idx="49">
                  <c:v>产科</c:v>
                </c:pt>
                <c:pt idx="50">
                  <c:v>妇二科</c:v>
                </c:pt>
                <c:pt idx="51">
                  <c:v>消化内科</c:v>
                </c:pt>
                <c:pt idx="52">
                  <c:v>血液科</c:v>
                </c:pt>
                <c:pt idx="53">
                  <c:v>妇科</c:v>
                </c:pt>
                <c:pt idx="54">
                  <c:v>内分泌科</c:v>
                </c:pt>
                <c:pt idx="55">
                  <c:v>推拿科</c:v>
                </c:pt>
                <c:pt idx="56">
                  <c:v>周围血管科</c:v>
                </c:pt>
                <c:pt idx="57">
                  <c:v>心病四科</c:v>
                </c:pt>
                <c:pt idx="58">
                  <c:v>肝病科</c:v>
                </c:pt>
                <c:pt idx="59">
                  <c:v>老年医学科</c:v>
                </c:pt>
                <c:pt idx="60">
                  <c:v>心病二科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97.43633204039332</c:v>
                </c:pt>
                <c:pt idx="2">
                  <c:v>95.66178589979847</c:v>
                </c:pt>
                <c:pt idx="3">
                  <c:v>94.91651674374593</c:v>
                </c:pt>
                <c:pt idx="4">
                  <c:v>84.85982627513225</c:v>
                </c:pt>
                <c:pt idx="5">
                  <c:v>82.07846580960214</c:v>
                </c:pt>
                <c:pt idx="6">
                  <c:v>79.57761394593076</c:v>
                </c:pt>
                <c:pt idx="7">
                  <c:v>79.47100786253185</c:v>
                </c:pt>
                <c:pt idx="8">
                  <c:v>79.12774244709937</c:v>
                </c:pt>
                <c:pt idx="9">
                  <c:v>78.82545152373088</c:v>
                </c:pt>
                <c:pt idx="10">
                  <c:v>77.53787854271299</c:v>
                </c:pt>
                <c:pt idx="11">
                  <c:v>74.45691811756411</c:v>
                </c:pt>
                <c:pt idx="12">
                  <c:v>67.8607899226203</c:v>
                </c:pt>
                <c:pt idx="13">
                  <c:v>65.9497318173822</c:v>
                </c:pt>
                <c:pt idx="14">
                  <c:v>65.12181273543749</c:v>
                </c:pt>
                <c:pt idx="15">
                  <c:v>64.7892427308855</c:v>
                </c:pt>
                <c:pt idx="16">
                  <c:v>63.79002824414683</c:v>
                </c:pt>
                <c:pt idx="17">
                  <c:v>63.06159293359519</c:v>
                </c:pt>
                <c:pt idx="18">
                  <c:v>62.95322901763753</c:v>
                </c:pt>
                <c:pt idx="19">
                  <c:v>60.9090477092751</c:v>
                </c:pt>
                <c:pt idx="20">
                  <c:v>60.41943810930073</c:v>
                </c:pt>
                <c:pt idx="21">
                  <c:v>56.594849696638285</c:v>
                </c:pt>
                <c:pt idx="22">
                  <c:v>55.320771263950384</c:v>
                </c:pt>
                <c:pt idx="23">
                  <c:v>54.96150061373408</c:v>
                </c:pt>
                <c:pt idx="24">
                  <c:v>53.08845221156901</c:v>
                </c:pt>
                <c:pt idx="25">
                  <c:v>52.460291025555314</c:v>
                </c:pt>
                <c:pt idx="26">
                  <c:v>51.85403632092538</c:v>
                </c:pt>
                <c:pt idx="27">
                  <c:v>50.49808256151511</c:v>
                </c:pt>
                <c:pt idx="28">
                  <c:v>49.33511616867136</c:v>
                </c:pt>
                <c:pt idx="29">
                  <c:v>48.199464317687756</c:v>
                </c:pt>
                <c:pt idx="30">
                  <c:v>46.8678607709983</c:v>
                </c:pt>
                <c:pt idx="31">
                  <c:v>45.24286944917606</c:v>
                </c:pt>
                <c:pt idx="32">
                  <c:v>44.1478992540332</c:v>
                </c:pt>
                <c:pt idx="33">
                  <c:v>43.50284939848017</c:v>
                </c:pt>
                <c:pt idx="34">
                  <c:v>40.48399830689073</c:v>
                </c:pt>
                <c:pt idx="35">
                  <c:v>39.657839600195665</c:v>
                </c:pt>
                <c:pt idx="36">
                  <c:v>38.561084571286244</c:v>
                </c:pt>
                <c:pt idx="37">
                  <c:v>37.78072016456384</c:v>
                </c:pt>
                <c:pt idx="38">
                  <c:v>37.66915109258531</c:v>
                </c:pt>
                <c:pt idx="39">
                  <c:v>35.49821124470767</c:v>
                </c:pt>
                <c:pt idx="40">
                  <c:v>30.98842848460306</c:v>
                </c:pt>
                <c:pt idx="41">
                  <c:v>30.577720278366893</c:v>
                </c:pt>
                <c:pt idx="42">
                  <c:v>28.864796586430728</c:v>
                </c:pt>
                <c:pt idx="43">
                  <c:v>26.961574393928252</c:v>
                </c:pt>
                <c:pt idx="44">
                  <c:v>26.557379044375917</c:v>
                </c:pt>
                <c:pt idx="45">
                  <c:v>25.79687715321073</c:v>
                </c:pt>
                <c:pt idx="46">
                  <c:v>24.955891245307438</c:v>
                </c:pt>
                <c:pt idx="47">
                  <c:v>24.408739367259535</c:v>
                </c:pt>
                <c:pt idx="48">
                  <c:v>22.012993595400545</c:v>
                </c:pt>
                <c:pt idx="49">
                  <c:v>20.02196553327824</c:v>
                </c:pt>
                <c:pt idx="50">
                  <c:v>19.781673607203643</c:v>
                </c:pt>
                <c:pt idx="51">
                  <c:v>19.060509605812936</c:v>
                </c:pt>
                <c:pt idx="52">
                  <c:v>15.594340541139907</c:v>
                </c:pt>
                <c:pt idx="53">
                  <c:v>15.112599857344078</c:v>
                </c:pt>
                <c:pt idx="54">
                  <c:v>11.609596691159174</c:v>
                </c:pt>
                <c:pt idx="55">
                  <c:v>10.553002791555222</c:v>
                </c:pt>
                <c:pt idx="56">
                  <c:v>10.415151297079905</c:v>
                </c:pt>
                <c:pt idx="57">
                  <c:v>8.815392383491316</c:v>
                </c:pt>
                <c:pt idx="58">
                  <c:v>8.056076357370866</c:v>
                </c:pt>
                <c:pt idx="59">
                  <c:v>6.612141425012941</c:v>
                </c:pt>
                <c:pt idx="60">
                  <c:v>6.336859641836102</c:v>
                </c:pt>
                <c:pt idx="61">
                  <c:v>4.021874315284291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脊柱骨科</c:v>
                </c:pt>
                <c:pt idx="2">
                  <c:v>脑病三科</c:v>
                </c:pt>
                <c:pt idx="3">
                  <c:v>消化内科</c:v>
                </c:pt>
                <c:pt idx="4">
                  <c:v>推拿科</c:v>
                </c:pt>
                <c:pt idx="5">
                  <c:v>肿瘤内科</c:v>
                </c:pt>
                <c:pt idx="6">
                  <c:v>老年医学科</c:v>
                </c:pt>
                <c:pt idx="7">
                  <c:v>肝病科</c:v>
                </c:pt>
                <c:pt idx="8">
                  <c:v>骨科</c:v>
                </c:pt>
                <c:pt idx="9">
                  <c:v>康复科</c:v>
                </c:pt>
                <c:pt idx="10">
                  <c:v>口腔科</c:v>
                </c:pt>
                <c:pt idx="11">
                  <c:v>男科</c:v>
                </c:pt>
                <c:pt idx="12">
                  <c:v>小儿推拿科</c:v>
                </c:pt>
                <c:pt idx="13">
                  <c:v>中医经典科</c:v>
                </c:pt>
                <c:pt idx="14">
                  <c:v>脑病二科</c:v>
                </c:pt>
                <c:pt idx="15">
                  <c:v>血液科</c:v>
                </c:pt>
                <c:pt idx="16">
                  <c:v>肛肠科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脑病一科</c:v>
                </c:pt>
                <c:pt idx="20">
                  <c:v>心病一科</c:v>
                </c:pt>
                <c:pt idx="21">
                  <c:v>呼吸内科</c:v>
                </c:pt>
                <c:pt idx="22">
                  <c:v>小儿骨科</c:v>
                </c:pt>
                <c:pt idx="23">
                  <c:v>脾胃病科</c:v>
                </c:pt>
                <c:pt idx="24">
                  <c:v>美容皮肤科</c:v>
                </c:pt>
                <c:pt idx="25">
                  <c:v>乳腺甲状腺外科</c:v>
                </c:pt>
                <c:pt idx="26">
                  <c:v>重症医学科</c:v>
                </c:pt>
                <c:pt idx="27">
                  <c:v>肾病科</c:v>
                </c:pt>
                <c:pt idx="28">
                  <c:v>针灸科</c:v>
                </c:pt>
                <c:pt idx="29">
                  <c:v>妇科</c:v>
                </c:pt>
                <c:pt idx="30">
                  <c:v>肝胆外科</c:v>
                </c:pt>
                <c:pt idx="31">
                  <c:v>治未病中心</c:v>
                </c:pt>
                <c:pt idx="32">
                  <c:v>神经内科</c:v>
                </c:pt>
                <c:pt idx="33">
                  <c:v>中医外治中心</c:v>
                </c:pt>
                <c:pt idx="34">
                  <c:v>胸外科</c:v>
                </c:pt>
                <c:pt idx="35">
                  <c:v>心血管内科</c:v>
                </c:pt>
                <c:pt idx="36">
                  <c:v>儿科</c:v>
                </c:pt>
                <c:pt idx="37">
                  <c:v>东区肾病科</c:v>
                </c:pt>
                <c:pt idx="38">
                  <c:v>运动损伤骨科</c:v>
                </c:pt>
                <c:pt idx="39">
                  <c:v>肾脏内科</c:v>
                </c:pt>
                <c:pt idx="40">
                  <c:v>显微骨科</c:v>
                </c:pt>
                <c:pt idx="41">
                  <c:v>创伤骨科</c:v>
                </c:pt>
                <c:pt idx="42">
                  <c:v>周围血管科</c:v>
                </c:pt>
                <c:pt idx="43">
                  <c:v>风湿病科</c:v>
                </c:pt>
                <c:pt idx="44">
                  <c:v>内分泌科</c:v>
                </c:pt>
                <c:pt idx="45">
                  <c:v>皮肤科</c:v>
                </c:pt>
                <c:pt idx="46">
                  <c:v>西区重症医学科</c:v>
                </c:pt>
                <c:pt idx="47">
                  <c:v>耳鼻喉科</c:v>
                </c:pt>
                <c:pt idx="48">
                  <c:v>产科</c:v>
                </c:pt>
                <c:pt idx="49">
                  <c:v>眼科</c:v>
                </c:pt>
                <c:pt idx="50">
                  <c:v>心病四科</c:v>
                </c:pt>
                <c:pt idx="51">
                  <c:v>心病二科</c:v>
                </c:pt>
                <c:pt idx="52">
                  <c:v>心病三科</c:v>
                </c:pt>
                <c:pt idx="53">
                  <c:v>关节骨科</c:v>
                </c:pt>
                <c:pt idx="54">
                  <c:v>泌尿外科</c:v>
                </c:pt>
                <c:pt idx="55">
                  <c:v>妇二科</c:v>
                </c:pt>
                <c:pt idx="56">
                  <c:v>身心医学科</c:v>
                </c:pt>
                <c:pt idx="57">
                  <c:v>东区重症医学科</c:v>
                </c:pt>
                <c:pt idx="58">
                  <c:v>妇科妇二科合并</c:v>
                </c:pt>
                <c:pt idx="59">
                  <c:v>综合内科</c:v>
                </c:pt>
                <c:pt idx="60">
                  <c:v>微创骨科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98.42606269214065</c:v>
                </c:pt>
                <c:pt idx="2">
                  <c:v>98.2485164500687</c:v>
                </c:pt>
                <c:pt idx="3">
                  <c:v>96.57963444494607</c:v>
                </c:pt>
                <c:pt idx="4">
                  <c:v>92.64180625336252</c:v>
                </c:pt>
                <c:pt idx="5">
                  <c:v>91.18450043055132</c:v>
                </c:pt>
                <c:pt idx="6">
                  <c:v>89.83569130310293</c:v>
                </c:pt>
                <c:pt idx="7">
                  <c:v>89.66967195914329</c:v>
                </c:pt>
                <c:pt idx="8">
                  <c:v>86.49630357879178</c:v>
                </c:pt>
                <c:pt idx="9">
                  <c:v>83.00035490024644</c:v>
                </c:pt>
                <c:pt idx="10">
                  <c:v>82.8575538106872</c:v>
                </c:pt>
                <c:pt idx="11">
                  <c:v>79.32293533076167</c:v>
                </c:pt>
                <c:pt idx="12">
                  <c:v>77.33871853084364</c:v>
                </c:pt>
                <c:pt idx="13">
                  <c:v>76.79225983475477</c:v>
                </c:pt>
                <c:pt idx="14">
                  <c:v>74.5730104863471</c:v>
                </c:pt>
                <c:pt idx="15">
                  <c:v>72.40425478998236</c:v>
                </c:pt>
                <c:pt idx="16">
                  <c:v>71.32361492231205</c:v>
                </c:pt>
                <c:pt idx="17">
                  <c:v>69.3848684948984</c:v>
                </c:pt>
                <c:pt idx="18">
                  <c:v>67.40170355263074</c:v>
                </c:pt>
                <c:pt idx="19">
                  <c:v>63.39565972738399</c:v>
                </c:pt>
                <c:pt idx="20">
                  <c:v>60.447133044285486</c:v>
                </c:pt>
                <c:pt idx="21">
                  <c:v>58.80369567901942</c:v>
                </c:pt>
                <c:pt idx="22">
                  <c:v>58.070283600249965</c:v>
                </c:pt>
                <c:pt idx="23">
                  <c:v>55.42832441899262</c:v>
                </c:pt>
                <c:pt idx="24">
                  <c:v>54.607913061126155</c:v>
                </c:pt>
                <c:pt idx="25">
                  <c:v>53.71772925165041</c:v>
                </c:pt>
                <c:pt idx="26">
                  <c:v>48.412728379578205</c:v>
                </c:pt>
                <c:pt idx="27">
                  <c:v>47.24573671523047</c:v>
                </c:pt>
                <c:pt idx="28">
                  <c:v>45.20337581854685</c:v>
                </c:pt>
                <c:pt idx="29">
                  <c:v>43.528542822705134</c:v>
                </c:pt>
                <c:pt idx="30">
                  <c:v>42.48949985131123</c:v>
                </c:pt>
                <c:pt idx="31">
                  <c:v>41.69442828325778</c:v>
                </c:pt>
                <c:pt idx="32">
                  <c:v>39.595800359690855</c:v>
                </c:pt>
                <c:pt idx="33">
                  <c:v>38.24157608159544</c:v>
                </c:pt>
                <c:pt idx="34">
                  <c:v>37.66002160658519</c:v>
                </c:pt>
                <c:pt idx="35">
                  <c:v>36.578837235693975</c:v>
                </c:pt>
                <c:pt idx="36">
                  <c:v>34.290166950622414</c:v>
                </c:pt>
                <c:pt idx="37">
                  <c:v>33.85197570558245</c:v>
                </c:pt>
                <c:pt idx="38">
                  <c:v>32.80662112033295</c:v>
                </c:pt>
                <c:pt idx="39">
                  <c:v>32.70038447491637</c:v>
                </c:pt>
                <c:pt idx="40">
                  <c:v>29.70479852797625</c:v>
                </c:pt>
                <c:pt idx="41">
                  <c:v>25.031767562181418</c:v>
                </c:pt>
                <c:pt idx="42">
                  <c:v>22.87589039697458</c:v>
                </c:pt>
                <c:pt idx="43">
                  <c:v>21.605376506692252</c:v>
                </c:pt>
                <c:pt idx="44">
                  <c:v>20.466621702966094</c:v>
                </c:pt>
                <c:pt idx="45">
                  <c:v>20.14918045796261</c:v>
                </c:pt>
                <c:pt idx="46">
                  <c:v>19.701685217872477</c:v>
                </c:pt>
                <c:pt idx="47">
                  <c:v>19.051538155023028</c:v>
                </c:pt>
                <c:pt idx="48">
                  <c:v>16.877962482755503</c:v>
                </c:pt>
                <c:pt idx="49">
                  <c:v>16.25204239007183</c:v>
                </c:pt>
                <c:pt idx="50">
                  <c:v>15.309883142897895</c:v>
                </c:pt>
                <c:pt idx="51">
                  <c:v>13.90175629809547</c:v>
                </c:pt>
                <c:pt idx="52">
                  <c:v>13.571524986962192</c:v>
                </c:pt>
                <c:pt idx="53">
                  <c:v>13.250744799157644</c:v>
                </c:pt>
                <c:pt idx="54">
                  <c:v>12.350598361301856</c:v>
                </c:pt>
                <c:pt idx="55">
                  <c:v>8.079647118997269</c:v>
                </c:pt>
                <c:pt idx="56">
                  <c:v>7.89617657264834</c:v>
                </c:pt>
                <c:pt idx="57">
                  <c:v>5.837648472267665</c:v>
                </c:pt>
                <c:pt idx="58">
                  <c:v>4.77810951344293</c:v>
                </c:pt>
                <c:pt idx="59">
                  <c:v>3.1523122952482163</c:v>
                </c:pt>
                <c:pt idx="60">
                  <c:v>0.6429314487389481</c:v>
                </c:pt>
                <c:pt idx="61">
                  <c:v>0.5626378761474315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康复科</c:v>
                </c:pt>
                <c:pt idx="2">
                  <c:v>医院</c:v>
                </c:pt>
                <c:pt idx="3">
                  <c:v>创伤骨科</c:v>
                </c:pt>
                <c:pt idx="4">
                  <c:v>脑病二科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运动损伤骨科</c:v>
                </c:pt>
                <c:pt idx="8">
                  <c:v>儿科</c:v>
                </c:pt>
                <c:pt idx="9">
                  <c:v>耳鼻喉科</c:v>
                </c:pt>
                <c:pt idx="10">
                  <c:v>推拿科</c:v>
                </c:pt>
                <c:pt idx="11">
                  <c:v>风湿病科</c:v>
                </c:pt>
                <c:pt idx="12">
                  <c:v>眼科</c:v>
                </c:pt>
                <c:pt idx="13">
                  <c:v>肝病科</c:v>
                </c:pt>
                <c:pt idx="14">
                  <c:v>妇科妇二科合并</c:v>
                </c:pt>
                <c:pt idx="15">
                  <c:v>身心医学科</c:v>
                </c:pt>
                <c:pt idx="16">
                  <c:v>脾胃病科</c:v>
                </c:pt>
                <c:pt idx="17">
                  <c:v>妇二科</c:v>
                </c:pt>
                <c:pt idx="18">
                  <c:v>心病二科</c:v>
                </c:pt>
                <c:pt idx="19">
                  <c:v>周围血管科</c:v>
                </c:pt>
                <c:pt idx="20">
                  <c:v>综合内科</c:v>
                </c:pt>
                <c:pt idx="21">
                  <c:v>神经内科</c:v>
                </c:pt>
                <c:pt idx="22">
                  <c:v>西区重症医学科</c:v>
                </c:pt>
                <c:pt idx="23">
                  <c:v>心病三科</c:v>
                </c:pt>
                <c:pt idx="24">
                  <c:v>泌尿外科</c:v>
                </c:pt>
                <c:pt idx="25">
                  <c:v>中医外治中心</c:v>
                </c:pt>
                <c:pt idx="26">
                  <c:v>心病四科</c:v>
                </c:pt>
                <c:pt idx="27">
                  <c:v>皮肤科</c:v>
                </c:pt>
                <c:pt idx="28">
                  <c:v>胸外科</c:v>
                </c:pt>
                <c:pt idx="29">
                  <c:v>肿瘤内科</c:v>
                </c:pt>
                <c:pt idx="30">
                  <c:v>骨科</c:v>
                </c:pt>
                <c:pt idx="31">
                  <c:v>东区重症医学科</c:v>
                </c:pt>
                <c:pt idx="32">
                  <c:v>消化内科</c:v>
                </c:pt>
                <c:pt idx="33">
                  <c:v>小儿推拿科</c:v>
                </c:pt>
                <c:pt idx="34">
                  <c:v>显微骨科</c:v>
                </c:pt>
                <c:pt idx="35">
                  <c:v>治未病中心</c:v>
                </c:pt>
                <c:pt idx="36">
                  <c:v>老年医学科</c:v>
                </c:pt>
                <c:pt idx="37">
                  <c:v>肛肠科</c:v>
                </c:pt>
                <c:pt idx="38">
                  <c:v>心病一科</c:v>
                </c:pt>
                <c:pt idx="39">
                  <c:v>普通外科</c:v>
                </c:pt>
                <c:pt idx="40">
                  <c:v>妇科</c:v>
                </c:pt>
                <c:pt idx="41">
                  <c:v>关节骨科</c:v>
                </c:pt>
                <c:pt idx="42">
                  <c:v>脊柱骨科</c:v>
                </c:pt>
                <c:pt idx="43">
                  <c:v>内分泌科</c:v>
                </c:pt>
                <c:pt idx="44">
                  <c:v>男科</c:v>
                </c:pt>
                <c:pt idx="45">
                  <c:v>重症医学科</c:v>
                </c:pt>
                <c:pt idx="46">
                  <c:v>脑病三科</c:v>
                </c:pt>
                <c:pt idx="47">
                  <c:v>血液科</c:v>
                </c:pt>
                <c:pt idx="48">
                  <c:v>脑病一科</c:v>
                </c:pt>
                <c:pt idx="49">
                  <c:v>肾病科</c:v>
                </c:pt>
                <c:pt idx="50">
                  <c:v>脾胃科消化科合并</c:v>
                </c:pt>
                <c:pt idx="51">
                  <c:v>神经外科</c:v>
                </c:pt>
                <c:pt idx="52">
                  <c:v>肝胆外科</c:v>
                </c:pt>
                <c:pt idx="53">
                  <c:v>乳腺甲状腺外科</c:v>
                </c:pt>
                <c:pt idx="54">
                  <c:v>心血管内科</c:v>
                </c:pt>
                <c:pt idx="55">
                  <c:v>小儿骨科</c:v>
                </c:pt>
                <c:pt idx="56">
                  <c:v>肾脏内科</c:v>
                </c:pt>
                <c:pt idx="57">
                  <c:v>口腔科</c:v>
                </c:pt>
                <c:pt idx="58">
                  <c:v>美容皮肤科</c:v>
                </c:pt>
                <c:pt idx="59">
                  <c:v>微创骨科</c:v>
                </c:pt>
                <c:pt idx="60">
                  <c:v>东区肾病科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94.3687380800553</c:v>
                </c:pt>
                <c:pt idx="2">
                  <c:v>89.81789925505137</c:v>
                </c:pt>
                <c:pt idx="3">
                  <c:v>89.27294544612127</c:v>
                </c:pt>
                <c:pt idx="4">
                  <c:v>89.14925284188774</c:v>
                </c:pt>
                <c:pt idx="5">
                  <c:v>88.948996519421</c:v>
                </c:pt>
                <c:pt idx="6">
                  <c:v>87.2094613011871</c:v>
                </c:pt>
                <c:pt idx="7">
                  <c:v>83.33555145700774</c:v>
                </c:pt>
                <c:pt idx="8">
                  <c:v>82.23126157561494</c:v>
                </c:pt>
                <c:pt idx="9">
                  <c:v>80.23031032175743</c:v>
                </c:pt>
                <c:pt idx="10">
                  <c:v>78.88008300846717</c:v>
                </c:pt>
                <c:pt idx="11">
                  <c:v>77.88214083897098</c:v>
                </c:pt>
                <c:pt idx="12">
                  <c:v>77.82415044362723</c:v>
                </c:pt>
                <c:pt idx="13">
                  <c:v>75.35145233608102</c:v>
                </c:pt>
                <c:pt idx="14">
                  <c:v>74.03673276998339</c:v>
                </c:pt>
                <c:pt idx="15">
                  <c:v>73.68985970132714</c:v>
                </c:pt>
                <c:pt idx="16">
                  <c:v>73.17083792965873</c:v>
                </c:pt>
                <c:pt idx="17">
                  <c:v>69.8990673814184</c:v>
                </c:pt>
                <c:pt idx="18">
                  <c:v>68.29257903351709</c:v>
                </c:pt>
                <c:pt idx="19">
                  <c:v>67.18053017471637</c:v>
                </c:pt>
                <c:pt idx="20">
                  <c:v>66.1376824053614</c:v>
                </c:pt>
                <c:pt idx="21">
                  <c:v>64.03430740361328</c:v>
                </c:pt>
                <c:pt idx="22">
                  <c:v>61.150345768224334</c:v>
                </c:pt>
                <c:pt idx="23">
                  <c:v>59.80987048383426</c:v>
                </c:pt>
                <c:pt idx="24">
                  <c:v>59.50848412221477</c:v>
                </c:pt>
                <c:pt idx="25">
                  <c:v>55.38262718430153</c:v>
                </c:pt>
                <c:pt idx="26">
                  <c:v>54.07530116068304</c:v>
                </c:pt>
                <c:pt idx="27">
                  <c:v>54.07377643040181</c:v>
                </c:pt>
                <c:pt idx="28">
                  <c:v>53.33849875214312</c:v>
                </c:pt>
                <c:pt idx="29">
                  <c:v>52.73361042433978</c:v>
                </c:pt>
                <c:pt idx="30">
                  <c:v>51.666570984063576</c:v>
                </c:pt>
                <c:pt idx="31">
                  <c:v>51.025524556267655</c:v>
                </c:pt>
                <c:pt idx="32">
                  <c:v>47.44370099838718</c:v>
                </c:pt>
                <c:pt idx="33">
                  <c:v>47.436698794143574</c:v>
                </c:pt>
                <c:pt idx="34">
                  <c:v>44.762851621400635</c:v>
                </c:pt>
                <c:pt idx="35">
                  <c:v>43.372530968853006</c:v>
                </c:pt>
                <c:pt idx="36">
                  <c:v>39.17020920637615</c:v>
                </c:pt>
                <c:pt idx="37">
                  <c:v>35.708020493960824</c:v>
                </c:pt>
                <c:pt idx="38">
                  <c:v>34.74601885213997</c:v>
                </c:pt>
                <c:pt idx="39">
                  <c:v>32.443886892953074</c:v>
                </c:pt>
                <c:pt idx="40">
                  <c:v>31.222677535925982</c:v>
                </c:pt>
                <c:pt idx="41">
                  <c:v>29.814453691693576</c:v>
                </c:pt>
                <c:pt idx="42">
                  <c:v>29.50731433278584</c:v>
                </c:pt>
                <c:pt idx="43">
                  <c:v>27.525018412217904</c:v>
                </c:pt>
                <c:pt idx="44">
                  <c:v>23.727377494806625</c:v>
                </c:pt>
                <c:pt idx="45">
                  <c:v>22.307794498743007</c:v>
                </c:pt>
                <c:pt idx="46">
                  <c:v>19.129012357400743</c:v>
                </c:pt>
                <c:pt idx="47">
                  <c:v>18.503366484750483</c:v>
                </c:pt>
                <c:pt idx="48">
                  <c:v>18.244736322546107</c:v>
                </c:pt>
                <c:pt idx="49">
                  <c:v>16.548722406431104</c:v>
                </c:pt>
                <c:pt idx="50">
                  <c:v>15.954170389513076</c:v>
                </c:pt>
                <c:pt idx="51">
                  <c:v>15.076173867098072</c:v>
                </c:pt>
                <c:pt idx="52">
                  <c:v>14.937542367857448</c:v>
                </c:pt>
                <c:pt idx="53">
                  <c:v>14.516360416060303</c:v>
                </c:pt>
                <c:pt idx="54">
                  <c:v>13.33428256793312</c:v>
                </c:pt>
                <c:pt idx="55">
                  <c:v>13.138001237627673</c:v>
                </c:pt>
                <c:pt idx="56">
                  <c:v>6.818167342898729</c:v>
                </c:pt>
                <c:pt idx="57">
                  <c:v>5.859316320971831</c:v>
                </c:pt>
                <c:pt idx="58">
                  <c:v>3.6660317479058957</c:v>
                </c:pt>
                <c:pt idx="59">
                  <c:v>3.281980349264768</c:v>
                </c:pt>
                <c:pt idx="60">
                  <c:v>3.0295532895264987</c:v>
                </c:pt>
                <c:pt idx="61">
                  <c:v>2.21919667452275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东区肾病科</c:v>
                </c:pt>
                <c:pt idx="2">
                  <c:v>肝胆外科</c:v>
                </c:pt>
                <c:pt idx="3">
                  <c:v>内分泌科</c:v>
                </c:pt>
                <c:pt idx="4">
                  <c:v>妇科妇二科合并</c:v>
                </c:pt>
                <c:pt idx="5">
                  <c:v>皮肤科</c:v>
                </c:pt>
                <c:pt idx="6">
                  <c:v>创伤骨科</c:v>
                </c:pt>
                <c:pt idx="7">
                  <c:v>治未病中心</c:v>
                </c:pt>
                <c:pt idx="8">
                  <c:v>神经外科</c:v>
                </c:pt>
                <c:pt idx="9">
                  <c:v>男科</c:v>
                </c:pt>
                <c:pt idx="10">
                  <c:v>康复科</c:v>
                </c:pt>
                <c:pt idx="11">
                  <c:v>脑病二科</c:v>
                </c:pt>
                <c:pt idx="12">
                  <c:v>脾胃病科</c:v>
                </c:pt>
                <c:pt idx="13">
                  <c:v>脑病三科</c:v>
                </c:pt>
                <c:pt idx="14">
                  <c:v>小儿骨科</c:v>
                </c:pt>
                <c:pt idx="15">
                  <c:v>普通外科</c:v>
                </c:pt>
                <c:pt idx="16">
                  <c:v>中医外治中心</c:v>
                </c:pt>
                <c:pt idx="17">
                  <c:v>美容皮肤科</c:v>
                </c:pt>
                <c:pt idx="18">
                  <c:v>脾胃科消化科合并</c:v>
                </c:pt>
                <c:pt idx="19">
                  <c:v>泌尿外科</c:v>
                </c:pt>
                <c:pt idx="20">
                  <c:v>产科</c:v>
                </c:pt>
                <c:pt idx="21">
                  <c:v>东区重症医学科</c:v>
                </c:pt>
                <c:pt idx="22">
                  <c:v>重症医学科</c:v>
                </c:pt>
                <c:pt idx="23">
                  <c:v>眼科</c:v>
                </c:pt>
                <c:pt idx="24">
                  <c:v>脑病一科</c:v>
                </c:pt>
                <c:pt idx="25">
                  <c:v>脊柱骨科</c:v>
                </c:pt>
                <c:pt idx="26">
                  <c:v>神经内科</c:v>
                </c:pt>
                <c:pt idx="27">
                  <c:v>儿科</c:v>
                </c:pt>
                <c:pt idx="28">
                  <c:v>心病一科</c:v>
                </c:pt>
                <c:pt idx="29">
                  <c:v>心血管内科</c:v>
                </c:pt>
                <c:pt idx="30">
                  <c:v>显微骨科</c:v>
                </c:pt>
                <c:pt idx="31">
                  <c:v>心病四科</c:v>
                </c:pt>
                <c:pt idx="32">
                  <c:v>骨科</c:v>
                </c:pt>
                <c:pt idx="33">
                  <c:v>关节骨科</c:v>
                </c:pt>
                <c:pt idx="34">
                  <c:v>肾病科</c:v>
                </c:pt>
                <c:pt idx="35">
                  <c:v>医院</c:v>
                </c:pt>
                <c:pt idx="36">
                  <c:v>运动损伤骨科</c:v>
                </c:pt>
                <c:pt idx="37">
                  <c:v>消化内科</c:v>
                </c:pt>
                <c:pt idx="38">
                  <c:v>综合内科</c:v>
                </c:pt>
                <c:pt idx="39">
                  <c:v>肛肠科</c:v>
                </c:pt>
                <c:pt idx="40">
                  <c:v>肿瘤内科</c:v>
                </c:pt>
                <c:pt idx="41">
                  <c:v>风湿病科</c:v>
                </c:pt>
                <c:pt idx="42">
                  <c:v>小儿推拿科</c:v>
                </c:pt>
                <c:pt idx="43">
                  <c:v>肾脏内科</c:v>
                </c:pt>
                <c:pt idx="44">
                  <c:v>呼吸内科</c:v>
                </c:pt>
                <c:pt idx="45">
                  <c:v>肝病科</c:v>
                </c:pt>
                <c:pt idx="46">
                  <c:v>妇科</c:v>
                </c:pt>
                <c:pt idx="47">
                  <c:v>周围血管科</c:v>
                </c:pt>
                <c:pt idx="48">
                  <c:v>乳腺甲状腺外科</c:v>
                </c:pt>
                <c:pt idx="49">
                  <c:v>西区重症医学科</c:v>
                </c:pt>
                <c:pt idx="50">
                  <c:v>推拿科</c:v>
                </c:pt>
                <c:pt idx="51">
                  <c:v>身心医学科</c:v>
                </c:pt>
                <c:pt idx="52">
                  <c:v>针灸科</c:v>
                </c:pt>
                <c:pt idx="53">
                  <c:v>口腔科</c:v>
                </c:pt>
                <c:pt idx="54">
                  <c:v>心病二科</c:v>
                </c:pt>
                <c:pt idx="55">
                  <c:v>耳鼻喉科</c:v>
                </c:pt>
                <c:pt idx="56">
                  <c:v>胸外科</c:v>
                </c:pt>
                <c:pt idx="57">
                  <c:v>妇二科</c:v>
                </c:pt>
                <c:pt idx="58">
                  <c:v>心病三科</c:v>
                </c:pt>
                <c:pt idx="59">
                  <c:v>中医经典科</c:v>
                </c:pt>
                <c:pt idx="60">
                  <c:v>血液科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95.70165961125353</c:v>
                </c:pt>
                <c:pt idx="2">
                  <c:v>95.63921669416263</c:v>
                </c:pt>
                <c:pt idx="3">
                  <c:v>88.60476210803905</c:v>
                </c:pt>
                <c:pt idx="4">
                  <c:v>87.81548720674112</c:v>
                </c:pt>
                <c:pt idx="5">
                  <c:v>86.81550015736622</c:v>
                </c:pt>
                <c:pt idx="6">
                  <c:v>86.50837783946048</c:v>
                </c:pt>
                <c:pt idx="7">
                  <c:v>84.87725327485069</c:v>
                </c:pt>
                <c:pt idx="8">
                  <c:v>83.77898992460003</c:v>
                </c:pt>
                <c:pt idx="9">
                  <c:v>82.74635701072657</c:v>
                </c:pt>
                <c:pt idx="10">
                  <c:v>82.73116633050986</c:v>
                </c:pt>
                <c:pt idx="11">
                  <c:v>77.77975074734587</c:v>
                </c:pt>
                <c:pt idx="12">
                  <c:v>77.16228338410815</c:v>
                </c:pt>
                <c:pt idx="13">
                  <c:v>76.58093593407298</c:v>
                </c:pt>
                <c:pt idx="14">
                  <c:v>76.10747161107685</c:v>
                </c:pt>
                <c:pt idx="15">
                  <c:v>75.48085303082858</c:v>
                </c:pt>
                <c:pt idx="16">
                  <c:v>75.41099048615749</c:v>
                </c:pt>
                <c:pt idx="17">
                  <c:v>75.33708189581671</c:v>
                </c:pt>
                <c:pt idx="18">
                  <c:v>74.03282555521653</c:v>
                </c:pt>
                <c:pt idx="19">
                  <c:v>73.48265841996952</c:v>
                </c:pt>
                <c:pt idx="20">
                  <c:v>73.46792731248082</c:v>
                </c:pt>
                <c:pt idx="21">
                  <c:v>72.52976971371874</c:v>
                </c:pt>
                <c:pt idx="22">
                  <c:v>68.25544852068886</c:v>
                </c:pt>
                <c:pt idx="23">
                  <c:v>66.94317150446992</c:v>
                </c:pt>
                <c:pt idx="24">
                  <c:v>65.2299691113486</c:v>
                </c:pt>
                <c:pt idx="25">
                  <c:v>62.73396513750973</c:v>
                </c:pt>
                <c:pt idx="26">
                  <c:v>62.58081205229014</c:v>
                </c:pt>
                <c:pt idx="27">
                  <c:v>62.57132640228254</c:v>
                </c:pt>
                <c:pt idx="28">
                  <c:v>57.1949914376889</c:v>
                </c:pt>
                <c:pt idx="29">
                  <c:v>56.74716410031615</c:v>
                </c:pt>
                <c:pt idx="30">
                  <c:v>56.4638936870741</c:v>
                </c:pt>
                <c:pt idx="31">
                  <c:v>55.460233829952976</c:v>
                </c:pt>
                <c:pt idx="32">
                  <c:v>45.49381387581552</c:v>
                </c:pt>
                <c:pt idx="33">
                  <c:v>45.473511578332776</c:v>
                </c:pt>
                <c:pt idx="34">
                  <c:v>45.340107255882046</c:v>
                </c:pt>
                <c:pt idx="35">
                  <c:v>43.380020914032656</c:v>
                </c:pt>
                <c:pt idx="36">
                  <c:v>41.1553006790444</c:v>
                </c:pt>
                <c:pt idx="37">
                  <c:v>40.32799758851968</c:v>
                </c:pt>
                <c:pt idx="38">
                  <c:v>39.27883237967096</c:v>
                </c:pt>
                <c:pt idx="39">
                  <c:v>38.06818329720863</c:v>
                </c:pt>
                <c:pt idx="40">
                  <c:v>31.167933906050663</c:v>
                </c:pt>
                <c:pt idx="41">
                  <c:v>30.67307607202274</c:v>
                </c:pt>
                <c:pt idx="42">
                  <c:v>29.60254942979448</c:v>
                </c:pt>
                <c:pt idx="43">
                  <c:v>27.83467234645776</c:v>
                </c:pt>
                <c:pt idx="44">
                  <c:v>27.063219625025713</c:v>
                </c:pt>
                <c:pt idx="45">
                  <c:v>26.05852227304644</c:v>
                </c:pt>
                <c:pt idx="46">
                  <c:v>25.996232588205558</c:v>
                </c:pt>
                <c:pt idx="47">
                  <c:v>24.12909074556884</c:v>
                </c:pt>
                <c:pt idx="48">
                  <c:v>18.83693954095036</c:v>
                </c:pt>
                <c:pt idx="49">
                  <c:v>17.869319833128607</c:v>
                </c:pt>
                <c:pt idx="50">
                  <c:v>17.718676494619068</c:v>
                </c:pt>
                <c:pt idx="51">
                  <c:v>17.11208119221892</c:v>
                </c:pt>
                <c:pt idx="52">
                  <c:v>17.10467695957949</c:v>
                </c:pt>
                <c:pt idx="53">
                  <c:v>13.023187846664563</c:v>
                </c:pt>
                <c:pt idx="54">
                  <c:v>11.316846823139247</c:v>
                </c:pt>
                <c:pt idx="55">
                  <c:v>9.927676352423752</c:v>
                </c:pt>
                <c:pt idx="56">
                  <c:v>9.159839783235446</c:v>
                </c:pt>
                <c:pt idx="57">
                  <c:v>9.137726995836438</c:v>
                </c:pt>
                <c:pt idx="58">
                  <c:v>8.815472425602122</c:v>
                </c:pt>
                <c:pt idx="59">
                  <c:v>7.1558856085794265</c:v>
                </c:pt>
                <c:pt idx="60">
                  <c:v>6.850391080729824</c:v>
                </c:pt>
                <c:pt idx="61">
                  <c:v>4.594766569046027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运动损伤骨科</c:v>
                </c:pt>
                <c:pt idx="2">
                  <c:v>内分泌科</c:v>
                </c:pt>
                <c:pt idx="3">
                  <c:v>妇科妇二科合并</c:v>
                </c:pt>
                <c:pt idx="4">
                  <c:v>关节骨科</c:v>
                </c:pt>
                <c:pt idx="5">
                  <c:v>消化内科</c:v>
                </c:pt>
                <c:pt idx="6">
                  <c:v>心血管内科</c:v>
                </c:pt>
                <c:pt idx="7">
                  <c:v>妇二科</c:v>
                </c:pt>
                <c:pt idx="8">
                  <c:v>泌尿外科</c:v>
                </c:pt>
                <c:pt idx="9">
                  <c:v>乳腺甲状腺外科</c:v>
                </c:pt>
                <c:pt idx="10">
                  <c:v>显微骨科</c:v>
                </c:pt>
                <c:pt idx="11">
                  <c:v>肝胆外科</c:v>
                </c:pt>
                <c:pt idx="12">
                  <c:v>肝病科</c:v>
                </c:pt>
                <c:pt idx="13">
                  <c:v>综合内科</c:v>
                </c:pt>
                <c:pt idx="14">
                  <c:v>心病一科</c:v>
                </c:pt>
                <c:pt idx="15">
                  <c:v>血液科</c:v>
                </c:pt>
                <c:pt idx="16">
                  <c:v>脑病二科</c:v>
                </c:pt>
                <c:pt idx="17">
                  <c:v>肾脏内科</c:v>
                </c:pt>
                <c:pt idx="18">
                  <c:v>骨科</c:v>
                </c:pt>
                <c:pt idx="19">
                  <c:v>医院</c:v>
                </c:pt>
                <c:pt idx="20">
                  <c:v>呼吸内科</c:v>
                </c:pt>
                <c:pt idx="21">
                  <c:v>康复科</c:v>
                </c:pt>
                <c:pt idx="22">
                  <c:v>儿科</c:v>
                </c:pt>
                <c:pt idx="23">
                  <c:v>男科</c:v>
                </c:pt>
                <c:pt idx="24">
                  <c:v>胸外科</c:v>
                </c:pt>
                <c:pt idx="25">
                  <c:v>重症医学科</c:v>
                </c:pt>
                <c:pt idx="26">
                  <c:v>脾胃病科</c:v>
                </c:pt>
                <c:pt idx="27">
                  <c:v>微创骨科</c:v>
                </c:pt>
                <c:pt idx="28">
                  <c:v>脑病三科</c:v>
                </c:pt>
                <c:pt idx="29">
                  <c:v>老年医学科</c:v>
                </c:pt>
                <c:pt idx="30">
                  <c:v>东区肾病科</c:v>
                </c:pt>
                <c:pt idx="31">
                  <c:v>肛肠科</c:v>
                </c:pt>
                <c:pt idx="32">
                  <c:v>普通外科</c:v>
                </c:pt>
                <c:pt idx="33">
                  <c:v>神经外科</c:v>
                </c:pt>
                <c:pt idx="34">
                  <c:v>东区重症医学科</c:v>
                </c:pt>
                <c:pt idx="35">
                  <c:v>皮肤科</c:v>
                </c:pt>
                <c:pt idx="36">
                  <c:v>耳鼻喉科</c:v>
                </c:pt>
                <c:pt idx="37">
                  <c:v>针灸科</c:v>
                </c:pt>
                <c:pt idx="38">
                  <c:v>心病二科</c:v>
                </c:pt>
                <c:pt idx="39">
                  <c:v>眼科</c:v>
                </c:pt>
                <c:pt idx="40">
                  <c:v>肿瘤内科</c:v>
                </c:pt>
                <c:pt idx="41">
                  <c:v>脊柱骨科</c:v>
                </c:pt>
                <c:pt idx="42">
                  <c:v>风湿病科</c:v>
                </c:pt>
                <c:pt idx="43">
                  <c:v>中医经典科</c:v>
                </c:pt>
                <c:pt idx="44">
                  <c:v>身心医学科</c:v>
                </c:pt>
                <c:pt idx="45">
                  <c:v>心病四科</c:v>
                </c:pt>
                <c:pt idx="46">
                  <c:v>治未病中心</c:v>
                </c:pt>
                <c:pt idx="47">
                  <c:v>西区重症医学科</c:v>
                </c:pt>
                <c:pt idx="48">
                  <c:v>神经内科</c:v>
                </c:pt>
                <c:pt idx="49">
                  <c:v>美容皮肤科</c:v>
                </c:pt>
                <c:pt idx="50">
                  <c:v>小儿骨科</c:v>
                </c:pt>
                <c:pt idx="51">
                  <c:v>创伤骨科</c:v>
                </c:pt>
                <c:pt idx="52">
                  <c:v>周围血管科</c:v>
                </c:pt>
                <c:pt idx="53">
                  <c:v>中医外治中心</c:v>
                </c:pt>
                <c:pt idx="54">
                  <c:v>肾病科</c:v>
                </c:pt>
                <c:pt idx="55">
                  <c:v>心病三科</c:v>
                </c:pt>
                <c:pt idx="56">
                  <c:v>产科</c:v>
                </c:pt>
                <c:pt idx="57">
                  <c:v>口腔科</c:v>
                </c:pt>
                <c:pt idx="58">
                  <c:v>脑病一科</c:v>
                </c:pt>
                <c:pt idx="59">
                  <c:v>小儿推拿科</c:v>
                </c:pt>
                <c:pt idx="60">
                  <c:v>妇科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96.51229936998106</c:v>
                </c:pt>
                <c:pt idx="2">
                  <c:v>95.24355629357882</c:v>
                </c:pt>
                <c:pt idx="3">
                  <c:v>91.87361829670925</c:v>
                </c:pt>
                <c:pt idx="4">
                  <c:v>91.79923659601896</c:v>
                </c:pt>
                <c:pt idx="5">
                  <c:v>91.30816947940221</c:v>
                </c:pt>
                <c:pt idx="6">
                  <c:v>90.08344092772317</c:v>
                </c:pt>
                <c:pt idx="7">
                  <c:v>90.03284626629734</c:v>
                </c:pt>
                <c:pt idx="8">
                  <c:v>88.23662121719534</c:v>
                </c:pt>
                <c:pt idx="9">
                  <c:v>87.54516379153615</c:v>
                </c:pt>
                <c:pt idx="10">
                  <c:v>86.67875222665629</c:v>
                </c:pt>
                <c:pt idx="11">
                  <c:v>86.52976649382047</c:v>
                </c:pt>
                <c:pt idx="12">
                  <c:v>85.73226410658859</c:v>
                </c:pt>
                <c:pt idx="13">
                  <c:v>83.014129889255</c:v>
                </c:pt>
                <c:pt idx="14">
                  <c:v>80.9370139247363</c:v>
                </c:pt>
                <c:pt idx="15">
                  <c:v>79.92810206490026</c:v>
                </c:pt>
                <c:pt idx="16">
                  <c:v>75.55684875066247</c:v>
                </c:pt>
                <c:pt idx="17">
                  <c:v>75.46350427884292</c:v>
                </c:pt>
                <c:pt idx="18">
                  <c:v>74.95466479487763</c:v>
                </c:pt>
                <c:pt idx="19">
                  <c:v>70.02250864511075</c:v>
                </c:pt>
                <c:pt idx="20">
                  <c:v>68.56489398315698</c:v>
                </c:pt>
                <c:pt idx="21">
                  <c:v>67.74864480145122</c:v>
                </c:pt>
                <c:pt idx="22">
                  <c:v>65.55765627730187</c:v>
                </c:pt>
                <c:pt idx="23">
                  <c:v>65.03043396320736</c:v>
                </c:pt>
                <c:pt idx="24">
                  <c:v>60.76866455134251</c:v>
                </c:pt>
                <c:pt idx="25">
                  <c:v>57.92369663863892</c:v>
                </c:pt>
                <c:pt idx="26">
                  <c:v>57.66731701861702</c:v>
                </c:pt>
                <c:pt idx="27">
                  <c:v>57.52931082927057</c:v>
                </c:pt>
                <c:pt idx="28">
                  <c:v>55.538814025089486</c:v>
                </c:pt>
                <c:pt idx="29">
                  <c:v>55.30149428561857</c:v>
                </c:pt>
                <c:pt idx="30">
                  <c:v>54.39940144877229</c:v>
                </c:pt>
                <c:pt idx="31">
                  <c:v>53.324194224454914</c:v>
                </c:pt>
                <c:pt idx="32">
                  <c:v>50.991914806272774</c:v>
                </c:pt>
                <c:pt idx="33">
                  <c:v>50.69706148173466</c:v>
                </c:pt>
                <c:pt idx="34">
                  <c:v>49.75846949130489</c:v>
                </c:pt>
                <c:pt idx="35">
                  <c:v>48.64467286548626</c:v>
                </c:pt>
                <c:pt idx="36">
                  <c:v>41.18655775952747</c:v>
                </c:pt>
                <c:pt idx="37">
                  <c:v>39.94149912034517</c:v>
                </c:pt>
                <c:pt idx="38">
                  <c:v>39.737048219277035</c:v>
                </c:pt>
                <c:pt idx="39">
                  <c:v>38.42218221197589</c:v>
                </c:pt>
                <c:pt idx="40">
                  <c:v>38.124383003422736</c:v>
                </c:pt>
                <c:pt idx="41">
                  <c:v>37.64031368860277</c:v>
                </c:pt>
                <c:pt idx="42">
                  <c:v>36.110879492932035</c:v>
                </c:pt>
                <c:pt idx="43">
                  <c:v>33.25370745779988</c:v>
                </c:pt>
                <c:pt idx="44">
                  <c:v>30.476740888771815</c:v>
                </c:pt>
                <c:pt idx="45">
                  <c:v>29.767160033792383</c:v>
                </c:pt>
                <c:pt idx="46">
                  <c:v>28.813159706716384</c:v>
                </c:pt>
                <c:pt idx="47">
                  <c:v>28.396884471433467</c:v>
                </c:pt>
                <c:pt idx="48">
                  <c:v>27.976588576829187</c:v>
                </c:pt>
                <c:pt idx="49">
                  <c:v>23.433651017880443</c:v>
                </c:pt>
                <c:pt idx="50">
                  <c:v>21.854933394083176</c:v>
                </c:pt>
                <c:pt idx="51">
                  <c:v>19.067013330746008</c:v>
                </c:pt>
                <c:pt idx="52">
                  <c:v>18.600934539164292</c:v>
                </c:pt>
                <c:pt idx="53">
                  <c:v>18.16943362827823</c:v>
                </c:pt>
                <c:pt idx="54">
                  <c:v>17.881371677842004</c:v>
                </c:pt>
                <c:pt idx="55">
                  <c:v>17.66056359933237</c:v>
                </c:pt>
                <c:pt idx="56">
                  <c:v>17.44437534798562</c:v>
                </c:pt>
                <c:pt idx="57">
                  <c:v>12.812369569029112</c:v>
                </c:pt>
                <c:pt idx="58">
                  <c:v>10.848515718685924</c:v>
                </c:pt>
                <c:pt idx="59">
                  <c:v>8.781393125956004</c:v>
                </c:pt>
                <c:pt idx="60">
                  <c:v>4.497662346260434</c:v>
                </c:pt>
                <c:pt idx="61">
                  <c:v>1.2970792513146367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显微骨科</c:v>
                </c:pt>
                <c:pt idx="2">
                  <c:v>脑病二科</c:v>
                </c:pt>
                <c:pt idx="3">
                  <c:v>心病四科</c:v>
                </c:pt>
                <c:pt idx="4">
                  <c:v>运动损伤骨科</c:v>
                </c:pt>
                <c:pt idx="5">
                  <c:v>脑病一科</c:v>
                </c:pt>
                <c:pt idx="6">
                  <c:v>综合内科</c:v>
                </c:pt>
                <c:pt idx="7">
                  <c:v>美容皮肤科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中医外治中心</c:v>
                </c:pt>
                <c:pt idx="11">
                  <c:v>康复科</c:v>
                </c:pt>
                <c:pt idx="12">
                  <c:v>脊柱骨科</c:v>
                </c:pt>
                <c:pt idx="13">
                  <c:v>骨科</c:v>
                </c:pt>
                <c:pt idx="14">
                  <c:v>妇科妇二科合并</c:v>
                </c:pt>
                <c:pt idx="15">
                  <c:v>小儿骨科</c:v>
                </c:pt>
                <c:pt idx="16">
                  <c:v>肿瘤内科</c:v>
                </c:pt>
                <c:pt idx="17">
                  <c:v>风湿病科</c:v>
                </c:pt>
                <c:pt idx="18">
                  <c:v>东区重症医学科</c:v>
                </c:pt>
                <c:pt idx="19">
                  <c:v>脾胃病科</c:v>
                </c:pt>
                <c:pt idx="20">
                  <c:v>重症医学科</c:v>
                </c:pt>
                <c:pt idx="21">
                  <c:v>皮肤科</c:v>
                </c:pt>
                <c:pt idx="22">
                  <c:v>老年医学科</c:v>
                </c:pt>
                <c:pt idx="23">
                  <c:v>产科</c:v>
                </c:pt>
                <c:pt idx="24">
                  <c:v>医院</c:v>
                </c:pt>
                <c:pt idx="25">
                  <c:v>妇二科</c:v>
                </c:pt>
                <c:pt idx="26">
                  <c:v>小儿推拿科</c:v>
                </c:pt>
                <c:pt idx="27">
                  <c:v>推拿科</c:v>
                </c:pt>
                <c:pt idx="28">
                  <c:v>中医经典科</c:v>
                </c:pt>
                <c:pt idx="29">
                  <c:v>妇科</c:v>
                </c:pt>
                <c:pt idx="30">
                  <c:v>心血管内科</c:v>
                </c:pt>
                <c:pt idx="31">
                  <c:v>乳腺甲状腺外科</c:v>
                </c:pt>
                <c:pt idx="32">
                  <c:v>神经内科</c:v>
                </c:pt>
                <c:pt idx="33">
                  <c:v>眼科</c:v>
                </c:pt>
                <c:pt idx="34">
                  <c:v>肝胆外科</c:v>
                </c:pt>
                <c:pt idx="35">
                  <c:v>呼吸内科</c:v>
                </c:pt>
                <c:pt idx="36">
                  <c:v>血液科</c:v>
                </c:pt>
                <c:pt idx="37">
                  <c:v>儿科</c:v>
                </c:pt>
                <c:pt idx="38">
                  <c:v>肝病科</c:v>
                </c:pt>
                <c:pt idx="39">
                  <c:v>心病二科</c:v>
                </c:pt>
                <c:pt idx="40">
                  <c:v>男科</c:v>
                </c:pt>
                <c:pt idx="41">
                  <c:v>内分泌科</c:v>
                </c:pt>
                <c:pt idx="42">
                  <c:v>周围血管科</c:v>
                </c:pt>
                <c:pt idx="43">
                  <c:v>神经外科</c:v>
                </c:pt>
                <c:pt idx="44">
                  <c:v>消化内科</c:v>
                </c:pt>
                <c:pt idx="45">
                  <c:v>西区重症医学科</c:v>
                </c:pt>
                <c:pt idx="46">
                  <c:v>肛肠科</c:v>
                </c:pt>
                <c:pt idx="47">
                  <c:v>创伤骨科</c:v>
                </c:pt>
                <c:pt idx="48">
                  <c:v>微创骨科</c:v>
                </c:pt>
                <c:pt idx="49">
                  <c:v>肾脏内科</c:v>
                </c:pt>
                <c:pt idx="50">
                  <c:v>脾胃科消化科合并</c:v>
                </c:pt>
                <c:pt idx="51">
                  <c:v>针灸科</c:v>
                </c:pt>
                <c:pt idx="52">
                  <c:v>耳鼻喉科</c:v>
                </c:pt>
                <c:pt idx="53">
                  <c:v>泌尿外科</c:v>
                </c:pt>
                <c:pt idx="54">
                  <c:v>口腔科</c:v>
                </c:pt>
                <c:pt idx="55">
                  <c:v>肾病科</c:v>
                </c:pt>
                <c:pt idx="56">
                  <c:v>身心医学科</c:v>
                </c:pt>
                <c:pt idx="57">
                  <c:v>胸外科</c:v>
                </c:pt>
                <c:pt idx="58">
                  <c:v>普通外科</c:v>
                </c:pt>
                <c:pt idx="59">
                  <c:v>脑病三科</c:v>
                </c:pt>
                <c:pt idx="60">
                  <c:v>治未病中心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96.8654436569105</c:v>
                </c:pt>
                <c:pt idx="2">
                  <c:v>91.25354411906582</c:v>
                </c:pt>
                <c:pt idx="3">
                  <c:v>87.6500452483996</c:v>
                </c:pt>
                <c:pt idx="4">
                  <c:v>87.64996124833388</c:v>
                </c:pt>
                <c:pt idx="5">
                  <c:v>86.94766125280454</c:v>
                </c:pt>
                <c:pt idx="6">
                  <c:v>80.64600451440683</c:v>
                </c:pt>
                <c:pt idx="7">
                  <c:v>80.53126052804286</c:v>
                </c:pt>
                <c:pt idx="8">
                  <c:v>78.74852430481934</c:v>
                </c:pt>
                <c:pt idx="9">
                  <c:v>77.38429559452939</c:v>
                </c:pt>
                <c:pt idx="10">
                  <c:v>72.99883780945251</c:v>
                </c:pt>
                <c:pt idx="11">
                  <c:v>72.2418740263888</c:v>
                </c:pt>
                <c:pt idx="12">
                  <c:v>70.5325210488034</c:v>
                </c:pt>
                <c:pt idx="13">
                  <c:v>67.68099741627888</c:v>
                </c:pt>
                <c:pt idx="14">
                  <c:v>66.31667551762781</c:v>
                </c:pt>
                <c:pt idx="15">
                  <c:v>60.23861739811976</c:v>
                </c:pt>
                <c:pt idx="16">
                  <c:v>60.21367972681166</c:v>
                </c:pt>
                <c:pt idx="17">
                  <c:v>60.112532654495205</c:v>
                </c:pt>
                <c:pt idx="18">
                  <c:v>57.577083719273325</c:v>
                </c:pt>
                <c:pt idx="19">
                  <c:v>54.245008158378454</c:v>
                </c:pt>
                <c:pt idx="20">
                  <c:v>53.14685120664932</c:v>
                </c:pt>
                <c:pt idx="21">
                  <c:v>48.169417842188174</c:v>
                </c:pt>
                <c:pt idx="22">
                  <c:v>46.93096310909037</c:v>
                </c:pt>
                <c:pt idx="23">
                  <c:v>46.12843166250098</c:v>
                </c:pt>
                <c:pt idx="24">
                  <c:v>44.57290698727556</c:v>
                </c:pt>
                <c:pt idx="25">
                  <c:v>41.57779910083919</c:v>
                </c:pt>
                <c:pt idx="26">
                  <c:v>40.07707130574811</c:v>
                </c:pt>
                <c:pt idx="27">
                  <c:v>40.05894231005247</c:v>
                </c:pt>
                <c:pt idx="28">
                  <c:v>39.39232628488112</c:v>
                </c:pt>
                <c:pt idx="29">
                  <c:v>38.474706208283635</c:v>
                </c:pt>
                <c:pt idx="30">
                  <c:v>38.1824253689375</c:v>
                </c:pt>
                <c:pt idx="31">
                  <c:v>35.7370387727441</c:v>
                </c:pt>
                <c:pt idx="32">
                  <c:v>35.72140816432785</c:v>
                </c:pt>
                <c:pt idx="33">
                  <c:v>34.89133979235082</c:v>
                </c:pt>
                <c:pt idx="34">
                  <c:v>33.16697876290473</c:v>
                </c:pt>
                <c:pt idx="35">
                  <c:v>31.596565302363764</c:v>
                </c:pt>
                <c:pt idx="36">
                  <c:v>31.42277044296602</c:v>
                </c:pt>
                <c:pt idx="37">
                  <c:v>30.883372130483423</c:v>
                </c:pt>
                <c:pt idx="38">
                  <c:v>29.6769661680711</c:v>
                </c:pt>
                <c:pt idx="39">
                  <c:v>29.414821033255233</c:v>
                </c:pt>
                <c:pt idx="40">
                  <c:v>28.282115837670887</c:v>
                </c:pt>
                <c:pt idx="41">
                  <c:v>27.982722178755704</c:v>
                </c:pt>
                <c:pt idx="42">
                  <c:v>26.358638565610644</c:v>
                </c:pt>
                <c:pt idx="43">
                  <c:v>25.894158841041094</c:v>
                </c:pt>
                <c:pt idx="44">
                  <c:v>25.401631181587558</c:v>
                </c:pt>
                <c:pt idx="45">
                  <c:v>24.70248487106339</c:v>
                </c:pt>
                <c:pt idx="46">
                  <c:v>22.438192254417345</c:v>
                </c:pt>
                <c:pt idx="47">
                  <c:v>19.140382352958717</c:v>
                </c:pt>
                <c:pt idx="48">
                  <c:v>15.116940478496785</c:v>
                </c:pt>
                <c:pt idx="49">
                  <c:v>14.450508922906955</c:v>
                </c:pt>
                <c:pt idx="50">
                  <c:v>11.09623938009523</c:v>
                </c:pt>
                <c:pt idx="51">
                  <c:v>9.598180689639847</c:v>
                </c:pt>
                <c:pt idx="52">
                  <c:v>9.536785556089944</c:v>
                </c:pt>
                <c:pt idx="53">
                  <c:v>9.516022928845768</c:v>
                </c:pt>
                <c:pt idx="54">
                  <c:v>8.955769540085544</c:v>
                </c:pt>
                <c:pt idx="55">
                  <c:v>7.803083004919743</c:v>
                </c:pt>
                <c:pt idx="56">
                  <c:v>6.307730027338754</c:v>
                </c:pt>
                <c:pt idx="57">
                  <c:v>4.089521788252148</c:v>
                </c:pt>
                <c:pt idx="58">
                  <c:v>3.465369652293804</c:v>
                </c:pt>
                <c:pt idx="59">
                  <c:v>3.0961235768556916</c:v>
                </c:pt>
                <c:pt idx="60">
                  <c:v>2.093857076082495</c:v>
                </c:pt>
                <c:pt idx="61">
                  <c:v>1.386065360675004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脊柱骨科</c:v>
                </c:pt>
                <c:pt idx="2">
                  <c:v>普通外科</c:v>
                </c:pt>
                <c:pt idx="3">
                  <c:v>内分泌科</c:v>
                </c:pt>
                <c:pt idx="4">
                  <c:v>美容皮肤科</c:v>
                </c:pt>
                <c:pt idx="5">
                  <c:v>推拿科</c:v>
                </c:pt>
                <c:pt idx="6">
                  <c:v>心病一科</c:v>
                </c:pt>
                <c:pt idx="7">
                  <c:v>心血管内科</c:v>
                </c:pt>
                <c:pt idx="8">
                  <c:v>关节骨科</c:v>
                </c:pt>
                <c:pt idx="9">
                  <c:v>治未病中心</c:v>
                </c:pt>
                <c:pt idx="10">
                  <c:v>血液科</c:v>
                </c:pt>
                <c:pt idx="11">
                  <c:v>重症医学科</c:v>
                </c:pt>
                <c:pt idx="12">
                  <c:v>妇二科</c:v>
                </c:pt>
                <c:pt idx="13">
                  <c:v>口腔科</c:v>
                </c:pt>
                <c:pt idx="14">
                  <c:v>妇科妇二科合并</c:v>
                </c:pt>
                <c:pt idx="15">
                  <c:v>创伤骨科</c:v>
                </c:pt>
                <c:pt idx="16">
                  <c:v>皮肤科</c:v>
                </c:pt>
                <c:pt idx="17">
                  <c:v>骨科</c:v>
                </c:pt>
                <c:pt idx="18">
                  <c:v>泌尿外科</c:v>
                </c:pt>
                <c:pt idx="19">
                  <c:v>心病二科</c:v>
                </c:pt>
                <c:pt idx="20">
                  <c:v>东区重症医学科</c:v>
                </c:pt>
                <c:pt idx="21">
                  <c:v>身心医学科</c:v>
                </c:pt>
                <c:pt idx="22">
                  <c:v>肝胆外科</c:v>
                </c:pt>
                <c:pt idx="23">
                  <c:v>心病四科</c:v>
                </c:pt>
                <c:pt idx="24">
                  <c:v>产科</c:v>
                </c:pt>
                <c:pt idx="25">
                  <c:v>中医经典科</c:v>
                </c:pt>
                <c:pt idx="26">
                  <c:v>小儿骨科</c:v>
                </c:pt>
                <c:pt idx="27">
                  <c:v>康复科</c:v>
                </c:pt>
                <c:pt idx="28">
                  <c:v>胸外科</c:v>
                </c:pt>
                <c:pt idx="29">
                  <c:v>西区重症医学科</c:v>
                </c:pt>
                <c:pt idx="30">
                  <c:v>东区肾病科</c:v>
                </c:pt>
                <c:pt idx="31">
                  <c:v>运动损伤骨科</c:v>
                </c:pt>
                <c:pt idx="32">
                  <c:v>肾脏内科</c:v>
                </c:pt>
                <c:pt idx="33">
                  <c:v>心病三科</c:v>
                </c:pt>
                <c:pt idx="34">
                  <c:v>眼科</c:v>
                </c:pt>
                <c:pt idx="35">
                  <c:v>脑病三科</c:v>
                </c:pt>
                <c:pt idx="36">
                  <c:v>中医外治中心</c:v>
                </c:pt>
                <c:pt idx="37">
                  <c:v>综合内科</c:v>
                </c:pt>
                <c:pt idx="38">
                  <c:v>妇科</c:v>
                </c:pt>
                <c:pt idx="39">
                  <c:v>神经外科</c:v>
                </c:pt>
                <c:pt idx="40">
                  <c:v>儿科</c:v>
                </c:pt>
                <c:pt idx="41">
                  <c:v>肾病科</c:v>
                </c:pt>
                <c:pt idx="42">
                  <c:v>微创骨科</c:v>
                </c:pt>
                <c:pt idx="43">
                  <c:v>针灸科</c:v>
                </c:pt>
                <c:pt idx="44">
                  <c:v>脾胃科消化科合并</c:v>
                </c:pt>
                <c:pt idx="45">
                  <c:v>老年医学科</c:v>
                </c:pt>
                <c:pt idx="46">
                  <c:v>乳腺甲状腺外科</c:v>
                </c:pt>
                <c:pt idx="47">
                  <c:v>男科</c:v>
                </c:pt>
                <c:pt idx="48">
                  <c:v>脾胃病科</c:v>
                </c:pt>
                <c:pt idx="49">
                  <c:v>呼吸内科</c:v>
                </c:pt>
                <c:pt idx="50">
                  <c:v>消化内科</c:v>
                </c:pt>
                <c:pt idx="51">
                  <c:v>肿瘤内科</c:v>
                </c:pt>
                <c:pt idx="52">
                  <c:v>肝病科</c:v>
                </c:pt>
                <c:pt idx="53">
                  <c:v>显微骨科</c:v>
                </c:pt>
                <c:pt idx="54">
                  <c:v>耳鼻喉科</c:v>
                </c:pt>
                <c:pt idx="55">
                  <c:v>风湿病科</c:v>
                </c:pt>
                <c:pt idx="56">
                  <c:v>肛肠科</c:v>
                </c:pt>
                <c:pt idx="57">
                  <c:v>小儿推拿科</c:v>
                </c:pt>
                <c:pt idx="58">
                  <c:v>医院</c:v>
                </c:pt>
                <c:pt idx="59">
                  <c:v>神经内科</c:v>
                </c:pt>
                <c:pt idx="60">
                  <c:v>脑病二科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3317.115410546786</c:v>
                </c:pt>
                <c:pt idx="2">
                  <c:v>1986.1866439549115</c:v>
                </c:pt>
                <c:pt idx="3">
                  <c:v>1486.7668173007455</c:v>
                </c:pt>
                <c:pt idx="4">
                  <c:v>1027.680666342211</c:v>
                </c:pt>
                <c:pt idx="5">
                  <c:v>859.9931154051247</c:v>
                </c:pt>
                <c:pt idx="6">
                  <c:v>732.5366296351348</c:v>
                </c:pt>
                <c:pt idx="7">
                  <c:v>719.9706839581162</c:v>
                </c:pt>
                <c:pt idx="8">
                  <c:v>717.05394273157</c:v>
                </c:pt>
                <c:pt idx="9">
                  <c:v>570.399613402367</c:v>
                </c:pt>
                <c:pt idx="10">
                  <c:v>536.8249733071149</c:v>
                </c:pt>
                <c:pt idx="11">
                  <c:v>515.5905909363149</c:v>
                </c:pt>
                <c:pt idx="12">
                  <c:v>512.9152655198952</c:v>
                </c:pt>
                <c:pt idx="13">
                  <c:v>510.9411284380556</c:v>
                </c:pt>
                <c:pt idx="14">
                  <c:v>392.52170481097284</c:v>
                </c:pt>
                <c:pt idx="15">
                  <c:v>380.2669382778534</c:v>
                </c:pt>
                <c:pt idx="16">
                  <c:v>380.0784947016798</c:v>
                </c:pt>
                <c:pt idx="17">
                  <c:v>375.42371772657697</c:v>
                </c:pt>
                <c:pt idx="18">
                  <c:v>347.00889380538797</c:v>
                </c:pt>
                <c:pt idx="19">
                  <c:v>322.7748184545127</c:v>
                </c:pt>
                <c:pt idx="20">
                  <c:v>315.8028855405975</c:v>
                </c:pt>
                <c:pt idx="21">
                  <c:v>302.6380758666541</c:v>
                </c:pt>
                <c:pt idx="22">
                  <c:v>283.85499491299663</c:v>
                </c:pt>
                <c:pt idx="23">
                  <c:v>280.2405993994351</c:v>
                </c:pt>
                <c:pt idx="24">
                  <c:v>276.2782222141583</c:v>
                </c:pt>
                <c:pt idx="25">
                  <c:v>273.1375759121851</c:v>
                </c:pt>
                <c:pt idx="26">
                  <c:v>251.3941811627165</c:v>
                </c:pt>
                <c:pt idx="27">
                  <c:v>241.688445293438</c:v>
                </c:pt>
                <c:pt idx="28">
                  <c:v>232.86186053741363</c:v>
                </c:pt>
                <c:pt idx="29">
                  <c:v>221.0446100397185</c:v>
                </c:pt>
                <c:pt idx="30">
                  <c:v>211.68890579463138</c:v>
                </c:pt>
                <c:pt idx="31">
                  <c:v>209.00053461730747</c:v>
                </c:pt>
                <c:pt idx="32">
                  <c:v>205.18965551035726</c:v>
                </c:pt>
                <c:pt idx="33">
                  <c:v>194.6561020291142</c:v>
                </c:pt>
                <c:pt idx="34">
                  <c:v>193.9073222977923</c:v>
                </c:pt>
                <c:pt idx="35">
                  <c:v>184.57160016578734</c:v>
                </c:pt>
                <c:pt idx="36">
                  <c:v>180.7915186190845</c:v>
                </c:pt>
                <c:pt idx="37">
                  <c:v>171.26849230594223</c:v>
                </c:pt>
                <c:pt idx="38">
                  <c:v>163.81259729365246</c:v>
                </c:pt>
                <c:pt idx="39">
                  <c:v>162.91405170355273</c:v>
                </c:pt>
                <c:pt idx="40">
                  <c:v>155.90682511057662</c:v>
                </c:pt>
                <c:pt idx="41">
                  <c:v>154.24455402876126</c:v>
                </c:pt>
                <c:pt idx="42">
                  <c:v>147.93301052301044</c:v>
                </c:pt>
                <c:pt idx="43">
                  <c:v>146.8761122105283</c:v>
                </c:pt>
                <c:pt idx="44">
                  <c:v>143.22201626063605</c:v>
                </c:pt>
                <c:pt idx="45">
                  <c:v>141.15232142577685</c:v>
                </c:pt>
                <c:pt idx="46">
                  <c:v>138.02040016814004</c:v>
                </c:pt>
                <c:pt idx="47">
                  <c:v>136.02565182523242</c:v>
                </c:pt>
                <c:pt idx="48">
                  <c:v>135.56065090539371</c:v>
                </c:pt>
                <c:pt idx="49">
                  <c:v>131.2096428594731</c:v>
                </c:pt>
                <c:pt idx="50">
                  <c:v>129.70297620627716</c:v>
                </c:pt>
                <c:pt idx="51">
                  <c:v>128.2506595119535</c:v>
                </c:pt>
                <c:pt idx="52">
                  <c:v>120.85097013914282</c:v>
                </c:pt>
                <c:pt idx="53">
                  <c:v>119.5550595447883</c:v>
                </c:pt>
                <c:pt idx="54">
                  <c:v>119.20477279622952</c:v>
                </c:pt>
                <c:pt idx="55">
                  <c:v>114.96118346331363</c:v>
                </c:pt>
                <c:pt idx="56">
                  <c:v>114.41371742114649</c:v>
                </c:pt>
                <c:pt idx="57">
                  <c:v>107.95666394093834</c:v>
                </c:pt>
                <c:pt idx="58">
                  <c:v>103.69393215597259</c:v>
                </c:pt>
                <c:pt idx="59">
                  <c:v>102.38233810851337</c:v>
                </c:pt>
                <c:pt idx="60">
                  <c:v>102.2322202541921</c:v>
                </c:pt>
                <c:pt idx="61">
                  <c:v>100.7628863799868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普通外科</c:v>
                </c:pt>
                <c:pt idx="2">
                  <c:v>中医经典科</c:v>
                </c:pt>
                <c:pt idx="3">
                  <c:v>脑病一科</c:v>
                </c:pt>
                <c:pt idx="4">
                  <c:v>微创骨科</c:v>
                </c:pt>
                <c:pt idx="5">
                  <c:v>康复科</c:v>
                </c:pt>
                <c:pt idx="6">
                  <c:v>综合内科</c:v>
                </c:pt>
                <c:pt idx="7">
                  <c:v>医院</c:v>
                </c:pt>
                <c:pt idx="8">
                  <c:v>重症医学科</c:v>
                </c:pt>
                <c:pt idx="9">
                  <c:v>脑病二科</c:v>
                </c:pt>
                <c:pt idx="10">
                  <c:v>口腔科</c:v>
                </c:pt>
                <c:pt idx="11">
                  <c:v>心病一科</c:v>
                </c:pt>
                <c:pt idx="12">
                  <c:v>运动损伤骨科</c:v>
                </c:pt>
                <c:pt idx="13">
                  <c:v>骨科</c:v>
                </c:pt>
                <c:pt idx="14">
                  <c:v>风湿病科</c:v>
                </c:pt>
                <c:pt idx="15">
                  <c:v>眼科</c:v>
                </c:pt>
                <c:pt idx="16">
                  <c:v>血液科</c:v>
                </c:pt>
                <c:pt idx="17">
                  <c:v>小儿骨科</c:v>
                </c:pt>
                <c:pt idx="18">
                  <c:v>脾胃病科</c:v>
                </c:pt>
                <c:pt idx="19">
                  <c:v>肝胆外科</c:v>
                </c:pt>
                <c:pt idx="20">
                  <c:v>儿科</c:v>
                </c:pt>
                <c:pt idx="21">
                  <c:v>肝病科</c:v>
                </c:pt>
                <c:pt idx="22">
                  <c:v>周围血管科</c:v>
                </c:pt>
                <c:pt idx="23">
                  <c:v>胸外科</c:v>
                </c:pt>
                <c:pt idx="24">
                  <c:v>男科</c:v>
                </c:pt>
                <c:pt idx="25">
                  <c:v>身心医学科</c:v>
                </c:pt>
                <c:pt idx="26">
                  <c:v>治未病中心</c:v>
                </c:pt>
                <c:pt idx="27">
                  <c:v>东区肾病科</c:v>
                </c:pt>
                <c:pt idx="28">
                  <c:v>脑病三科</c:v>
                </c:pt>
                <c:pt idx="29">
                  <c:v>美容皮肤科</c:v>
                </c:pt>
                <c:pt idx="30">
                  <c:v>心病三科</c:v>
                </c:pt>
                <c:pt idx="31">
                  <c:v>内分泌科</c:v>
                </c:pt>
                <c:pt idx="32">
                  <c:v>推拿科</c:v>
                </c:pt>
                <c:pt idx="33">
                  <c:v>呼吸内科</c:v>
                </c:pt>
                <c:pt idx="34">
                  <c:v>显微骨科</c:v>
                </c:pt>
                <c:pt idx="35">
                  <c:v>关节骨科</c:v>
                </c:pt>
                <c:pt idx="36">
                  <c:v>脾胃科消化科合并</c:v>
                </c:pt>
                <c:pt idx="37">
                  <c:v>妇科</c:v>
                </c:pt>
                <c:pt idx="38">
                  <c:v>神经外科</c:v>
                </c:pt>
                <c:pt idx="39">
                  <c:v>泌尿外科</c:v>
                </c:pt>
                <c:pt idx="40">
                  <c:v>耳鼻喉科</c:v>
                </c:pt>
                <c:pt idx="41">
                  <c:v>心血管内科</c:v>
                </c:pt>
                <c:pt idx="42">
                  <c:v>皮肤科</c:v>
                </c:pt>
                <c:pt idx="43">
                  <c:v>创伤骨科</c:v>
                </c:pt>
                <c:pt idx="44">
                  <c:v>产科</c:v>
                </c:pt>
                <c:pt idx="45">
                  <c:v>小儿推拿科</c:v>
                </c:pt>
                <c:pt idx="46">
                  <c:v>消化内科</c:v>
                </c:pt>
                <c:pt idx="47">
                  <c:v>肿瘤内科</c:v>
                </c:pt>
                <c:pt idx="48">
                  <c:v>肛肠科</c:v>
                </c:pt>
                <c:pt idx="49">
                  <c:v>针灸科</c:v>
                </c:pt>
                <c:pt idx="50">
                  <c:v>脊柱骨科</c:v>
                </c:pt>
                <c:pt idx="51">
                  <c:v>心病二科</c:v>
                </c:pt>
                <c:pt idx="52">
                  <c:v>肾脏内科</c:v>
                </c:pt>
                <c:pt idx="53">
                  <c:v>肾病科</c:v>
                </c:pt>
                <c:pt idx="54">
                  <c:v>乳腺甲状腺外科</c:v>
                </c:pt>
                <c:pt idx="55">
                  <c:v>神经内科</c:v>
                </c:pt>
                <c:pt idx="56">
                  <c:v>妇科妇二科合并</c:v>
                </c:pt>
                <c:pt idx="57">
                  <c:v>东区重症医学科</c:v>
                </c:pt>
                <c:pt idx="58">
                  <c:v>老年医学科</c:v>
                </c:pt>
                <c:pt idx="59">
                  <c:v>西区重症医学科</c:v>
                </c:pt>
                <c:pt idx="60">
                  <c:v>中医外治中心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1118.802833079763</c:v>
                </c:pt>
                <c:pt idx="2">
                  <c:v>652.6011745497575</c:v>
                </c:pt>
                <c:pt idx="3">
                  <c:v>648.9503892037964</c:v>
                </c:pt>
                <c:pt idx="4">
                  <c:v>577.2713966410652</c:v>
                </c:pt>
                <c:pt idx="5">
                  <c:v>549.0504801746349</c:v>
                </c:pt>
                <c:pt idx="6">
                  <c:v>532.3667337323249</c:v>
                </c:pt>
                <c:pt idx="7">
                  <c:v>525.9336694839291</c:v>
                </c:pt>
                <c:pt idx="8">
                  <c:v>523.6957644901697</c:v>
                </c:pt>
                <c:pt idx="9">
                  <c:v>424.4636907919348</c:v>
                </c:pt>
                <c:pt idx="10">
                  <c:v>408.0114512307458</c:v>
                </c:pt>
                <c:pt idx="11">
                  <c:v>400.6766997908434</c:v>
                </c:pt>
                <c:pt idx="12">
                  <c:v>400.2090380761515</c:v>
                </c:pt>
                <c:pt idx="13">
                  <c:v>392.3117829493779</c:v>
                </c:pt>
                <c:pt idx="14">
                  <c:v>358.01173388903476</c:v>
                </c:pt>
                <c:pt idx="15">
                  <c:v>306.44276022160886</c:v>
                </c:pt>
                <c:pt idx="16">
                  <c:v>302.37745126514693</c:v>
                </c:pt>
                <c:pt idx="17">
                  <c:v>299.7849301966163</c:v>
                </c:pt>
                <c:pt idx="18">
                  <c:v>293.53706123480123</c:v>
                </c:pt>
                <c:pt idx="19">
                  <c:v>284.6714949277128</c:v>
                </c:pt>
                <c:pt idx="20">
                  <c:v>270.9787646068428</c:v>
                </c:pt>
                <c:pt idx="21">
                  <c:v>233.97939743166123</c:v>
                </c:pt>
                <c:pt idx="22">
                  <c:v>218.03768841352522</c:v>
                </c:pt>
                <c:pt idx="23">
                  <c:v>217.13605809046402</c:v>
                </c:pt>
                <c:pt idx="24">
                  <c:v>204.35541630115588</c:v>
                </c:pt>
                <c:pt idx="25">
                  <c:v>183.8077864542545</c:v>
                </c:pt>
                <c:pt idx="26">
                  <c:v>183.6820300117265</c:v>
                </c:pt>
                <c:pt idx="27">
                  <c:v>182.28565598213405</c:v>
                </c:pt>
                <c:pt idx="28">
                  <c:v>178.4906961323052</c:v>
                </c:pt>
                <c:pt idx="29">
                  <c:v>176.86176910297158</c:v>
                </c:pt>
                <c:pt idx="30">
                  <c:v>174.86586056400287</c:v>
                </c:pt>
                <c:pt idx="31">
                  <c:v>169.53611193424928</c:v>
                </c:pt>
                <c:pt idx="32">
                  <c:v>167.2054782844782</c:v>
                </c:pt>
                <c:pt idx="33">
                  <c:v>162.64939119992565</c:v>
                </c:pt>
                <c:pt idx="34">
                  <c:v>160.1071020684918</c:v>
                </c:pt>
                <c:pt idx="35">
                  <c:v>158.90520671730138</c:v>
                </c:pt>
                <c:pt idx="36">
                  <c:v>156.44689249461683</c:v>
                </c:pt>
                <c:pt idx="37">
                  <c:v>156.25947540351487</c:v>
                </c:pt>
                <c:pt idx="38">
                  <c:v>154.19596232920023</c:v>
                </c:pt>
                <c:pt idx="39">
                  <c:v>147.9033851810484</c:v>
                </c:pt>
                <c:pt idx="40">
                  <c:v>142.6322359593675</c:v>
                </c:pt>
                <c:pt idx="41">
                  <c:v>140.91925136066433</c:v>
                </c:pt>
                <c:pt idx="42">
                  <c:v>140.32696606577542</c:v>
                </c:pt>
                <c:pt idx="43">
                  <c:v>138.94566626908403</c:v>
                </c:pt>
                <c:pt idx="44">
                  <c:v>138.44771068786488</c:v>
                </c:pt>
                <c:pt idx="45">
                  <c:v>120.58009314644941</c:v>
                </c:pt>
                <c:pt idx="46">
                  <c:v>118.04720433579466</c:v>
                </c:pt>
                <c:pt idx="47">
                  <c:v>117.53258557815154</c:v>
                </c:pt>
                <c:pt idx="48">
                  <c:v>117.20771003653236</c:v>
                </c:pt>
                <c:pt idx="49">
                  <c:v>113.96687714911053</c:v>
                </c:pt>
                <c:pt idx="50">
                  <c:v>113.62044407620391</c:v>
                </c:pt>
                <c:pt idx="51">
                  <c:v>113.21285909087806</c:v>
                </c:pt>
                <c:pt idx="52">
                  <c:v>111.85633706063734</c:v>
                </c:pt>
                <c:pt idx="53">
                  <c:v>111.09176010763558</c:v>
                </c:pt>
                <c:pt idx="54">
                  <c:v>110.96526567724676</c:v>
                </c:pt>
                <c:pt idx="55">
                  <c:v>109.57124956550315</c:v>
                </c:pt>
                <c:pt idx="56">
                  <c:v>107.0751016803907</c:v>
                </c:pt>
                <c:pt idx="57">
                  <c:v>106.6131091237129</c:v>
                </c:pt>
                <c:pt idx="58">
                  <c:v>106.14165618195139</c:v>
                </c:pt>
                <c:pt idx="59">
                  <c:v>105.58062577763519</c:v>
                </c:pt>
                <c:pt idx="60">
                  <c:v>102.19671855013671</c:v>
                </c:pt>
                <c:pt idx="61">
                  <c:v>101.46262587907701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普通外科</c:v>
                </c:pt>
                <c:pt idx="2">
                  <c:v>神经内科</c:v>
                </c:pt>
                <c:pt idx="3">
                  <c:v>消化内科</c:v>
                </c:pt>
                <c:pt idx="4">
                  <c:v>脑病二科</c:v>
                </c:pt>
                <c:pt idx="5">
                  <c:v>神经外科</c:v>
                </c:pt>
                <c:pt idx="6">
                  <c:v>推拿科</c:v>
                </c:pt>
                <c:pt idx="7">
                  <c:v>脊柱骨科</c:v>
                </c:pt>
                <c:pt idx="8">
                  <c:v>脑病三科</c:v>
                </c:pt>
                <c:pt idx="9">
                  <c:v>男科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美容皮肤科</c:v>
                </c:pt>
                <c:pt idx="13">
                  <c:v>肝病科</c:v>
                </c:pt>
                <c:pt idx="14">
                  <c:v>心病一科</c:v>
                </c:pt>
                <c:pt idx="15">
                  <c:v>关节骨科</c:v>
                </c:pt>
                <c:pt idx="16">
                  <c:v>小儿推拿科</c:v>
                </c:pt>
                <c:pt idx="17">
                  <c:v>心病二科</c:v>
                </c:pt>
                <c:pt idx="18">
                  <c:v>血液科</c:v>
                </c:pt>
                <c:pt idx="19">
                  <c:v>肝胆外科</c:v>
                </c:pt>
                <c:pt idx="20">
                  <c:v>中医经典科</c:v>
                </c:pt>
                <c:pt idx="21">
                  <c:v>泌尿外科</c:v>
                </c:pt>
                <c:pt idx="22">
                  <c:v>创伤骨科</c:v>
                </c:pt>
                <c:pt idx="23">
                  <c:v>脾胃病科</c:v>
                </c:pt>
                <c:pt idx="24">
                  <c:v>耳鼻喉科</c:v>
                </c:pt>
                <c:pt idx="25">
                  <c:v>肾病科</c:v>
                </c:pt>
                <c:pt idx="26">
                  <c:v>显微骨科</c:v>
                </c:pt>
                <c:pt idx="27">
                  <c:v>小儿骨科</c:v>
                </c:pt>
                <c:pt idx="28">
                  <c:v>脾胃科消化科合并</c:v>
                </c:pt>
                <c:pt idx="29">
                  <c:v>重症医学科</c:v>
                </c:pt>
                <c:pt idx="30">
                  <c:v>妇科</c:v>
                </c:pt>
                <c:pt idx="31">
                  <c:v>脑病一科</c:v>
                </c:pt>
                <c:pt idx="32">
                  <c:v>老年医学科</c:v>
                </c:pt>
                <c:pt idx="33">
                  <c:v>周围血管科</c:v>
                </c:pt>
                <c:pt idx="34">
                  <c:v>康复科</c:v>
                </c:pt>
                <c:pt idx="35">
                  <c:v>儿科</c:v>
                </c:pt>
                <c:pt idx="36">
                  <c:v>风湿病科</c:v>
                </c:pt>
                <c:pt idx="37">
                  <c:v>胸外科</c:v>
                </c:pt>
                <c:pt idx="38">
                  <c:v>针灸科</c:v>
                </c:pt>
                <c:pt idx="39">
                  <c:v>眼科</c:v>
                </c:pt>
                <c:pt idx="40">
                  <c:v>口腔科</c:v>
                </c:pt>
                <c:pt idx="41">
                  <c:v>治未病中心</c:v>
                </c:pt>
                <c:pt idx="42">
                  <c:v>内分泌科</c:v>
                </c:pt>
                <c:pt idx="43">
                  <c:v>东区重症医学科</c:v>
                </c:pt>
                <c:pt idx="44">
                  <c:v>综合内科</c:v>
                </c:pt>
                <c:pt idx="45">
                  <c:v>心血管内科</c:v>
                </c:pt>
                <c:pt idx="46">
                  <c:v>皮肤科</c:v>
                </c:pt>
                <c:pt idx="47">
                  <c:v>产科</c:v>
                </c:pt>
                <c:pt idx="48">
                  <c:v>运动损伤骨科</c:v>
                </c:pt>
                <c:pt idx="49">
                  <c:v>肾脏内科</c:v>
                </c:pt>
                <c:pt idx="50">
                  <c:v>妇科妇二科合并</c:v>
                </c:pt>
                <c:pt idx="51">
                  <c:v>心病三科</c:v>
                </c:pt>
                <c:pt idx="52">
                  <c:v>骨科</c:v>
                </c:pt>
                <c:pt idx="53">
                  <c:v>东区肾病科</c:v>
                </c:pt>
                <c:pt idx="54">
                  <c:v>乳腺甲状腺外科</c:v>
                </c:pt>
                <c:pt idx="55">
                  <c:v>微创骨科</c:v>
                </c:pt>
                <c:pt idx="56">
                  <c:v>心病四科</c:v>
                </c:pt>
                <c:pt idx="57">
                  <c:v>身心医学科</c:v>
                </c:pt>
                <c:pt idx="58">
                  <c:v>呼吸内科</c:v>
                </c:pt>
                <c:pt idx="59">
                  <c:v>中医外治中心</c:v>
                </c:pt>
                <c:pt idx="60">
                  <c:v>肛肠科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98.14537364164603</c:v>
                </c:pt>
                <c:pt idx="2">
                  <c:v>96.25715047369022</c:v>
                </c:pt>
                <c:pt idx="3">
                  <c:v>95.15773026167749</c:v>
                </c:pt>
                <c:pt idx="4">
                  <c:v>92.89128069676703</c:v>
                </c:pt>
                <c:pt idx="5">
                  <c:v>92.63067161570899</c:v>
                </c:pt>
                <c:pt idx="6">
                  <c:v>92.44767031027827</c:v>
                </c:pt>
                <c:pt idx="7">
                  <c:v>92.34120005285848</c:v>
                </c:pt>
                <c:pt idx="8">
                  <c:v>88.97638740898483</c:v>
                </c:pt>
                <c:pt idx="9">
                  <c:v>87.28515384553137</c:v>
                </c:pt>
                <c:pt idx="10">
                  <c:v>86.93549167785697</c:v>
                </c:pt>
                <c:pt idx="11">
                  <c:v>85.18977460878585</c:v>
                </c:pt>
                <c:pt idx="12">
                  <c:v>84.1050233746961</c:v>
                </c:pt>
                <c:pt idx="13">
                  <c:v>83.20005912927763</c:v>
                </c:pt>
                <c:pt idx="14">
                  <c:v>80.97393905797281</c:v>
                </c:pt>
                <c:pt idx="15">
                  <c:v>80.682511404925</c:v>
                </c:pt>
                <c:pt idx="16">
                  <c:v>79.71451451291864</c:v>
                </c:pt>
                <c:pt idx="17">
                  <c:v>79.6785445308953</c:v>
                </c:pt>
                <c:pt idx="18">
                  <c:v>74.97085484801455</c:v>
                </c:pt>
                <c:pt idx="19">
                  <c:v>74.82191006663335</c:v>
                </c:pt>
                <c:pt idx="20">
                  <c:v>74.72348734810853</c:v>
                </c:pt>
                <c:pt idx="21">
                  <c:v>74.05898974437899</c:v>
                </c:pt>
                <c:pt idx="22">
                  <c:v>73.73707784928388</c:v>
                </c:pt>
                <c:pt idx="23">
                  <c:v>72.37647409859333</c:v>
                </c:pt>
                <c:pt idx="24">
                  <c:v>71.58709158833621</c:v>
                </c:pt>
                <c:pt idx="25">
                  <c:v>68.20505798968404</c:v>
                </c:pt>
                <c:pt idx="26">
                  <c:v>65.598759831129</c:v>
                </c:pt>
                <c:pt idx="27">
                  <c:v>63.97812963865697</c:v>
                </c:pt>
                <c:pt idx="28">
                  <c:v>56.61252882596812</c:v>
                </c:pt>
                <c:pt idx="29">
                  <c:v>55.75476361573259</c:v>
                </c:pt>
                <c:pt idx="30">
                  <c:v>55.037833882413636</c:v>
                </c:pt>
                <c:pt idx="31">
                  <c:v>52.981394341490606</c:v>
                </c:pt>
                <c:pt idx="32">
                  <c:v>52.25810900718706</c:v>
                </c:pt>
                <c:pt idx="33">
                  <c:v>52.11001179972341</c:v>
                </c:pt>
                <c:pt idx="34">
                  <c:v>51.738068471287654</c:v>
                </c:pt>
                <c:pt idx="35">
                  <c:v>49.289993137608</c:v>
                </c:pt>
                <c:pt idx="36">
                  <c:v>48.72871309177134</c:v>
                </c:pt>
                <c:pt idx="37">
                  <c:v>47.73556245806314</c:v>
                </c:pt>
                <c:pt idx="38">
                  <c:v>45.78736002753479</c:v>
                </c:pt>
                <c:pt idx="39">
                  <c:v>44.37112005297068</c:v>
                </c:pt>
                <c:pt idx="40">
                  <c:v>43.63494538450456</c:v>
                </c:pt>
                <c:pt idx="41">
                  <c:v>42.02019596002202</c:v>
                </c:pt>
                <c:pt idx="42">
                  <c:v>35.32503552401498</c:v>
                </c:pt>
                <c:pt idx="43">
                  <c:v>32.60595658603154</c:v>
                </c:pt>
                <c:pt idx="44">
                  <c:v>32.0564522396132</c:v>
                </c:pt>
                <c:pt idx="45">
                  <c:v>29.93251047461638</c:v>
                </c:pt>
                <c:pt idx="46">
                  <c:v>26.54466755834082</c:v>
                </c:pt>
                <c:pt idx="47">
                  <c:v>25.10188180919275</c:v>
                </c:pt>
                <c:pt idx="48">
                  <c:v>25.061952180444933</c:v>
                </c:pt>
                <c:pt idx="49">
                  <c:v>23.827637572523155</c:v>
                </c:pt>
                <c:pt idx="50">
                  <c:v>23.616441985971722</c:v>
                </c:pt>
                <c:pt idx="51">
                  <c:v>20.0471250920208</c:v>
                </c:pt>
                <c:pt idx="52">
                  <c:v>17.491346839264608</c:v>
                </c:pt>
                <c:pt idx="53">
                  <c:v>16.77312029146032</c:v>
                </c:pt>
                <c:pt idx="54">
                  <c:v>16.017450257563336</c:v>
                </c:pt>
                <c:pt idx="55">
                  <c:v>14.476465990278964</c:v>
                </c:pt>
                <c:pt idx="56">
                  <c:v>13.210728049908793</c:v>
                </c:pt>
                <c:pt idx="57">
                  <c:v>12.566692341594067</c:v>
                </c:pt>
                <c:pt idx="58">
                  <c:v>9.624743648658374</c:v>
                </c:pt>
                <c:pt idx="59">
                  <c:v>9.529964841029637</c:v>
                </c:pt>
                <c:pt idx="60">
                  <c:v>2.7623730813108205</c:v>
                </c:pt>
                <c:pt idx="61">
                  <c:v>0.934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普通外科</c:v>
                </c:pt>
                <c:pt idx="2">
                  <c:v>中医外治中心</c:v>
                </c:pt>
                <c:pt idx="3">
                  <c:v>脾胃病科</c:v>
                </c:pt>
                <c:pt idx="4">
                  <c:v>关节骨科</c:v>
                </c:pt>
                <c:pt idx="5">
                  <c:v>肛肠科</c:v>
                </c:pt>
                <c:pt idx="6">
                  <c:v>康复科</c:v>
                </c:pt>
                <c:pt idx="7">
                  <c:v>风湿病科</c:v>
                </c:pt>
                <c:pt idx="8">
                  <c:v>耳鼻喉科</c:v>
                </c:pt>
                <c:pt idx="9">
                  <c:v>肝病科</c:v>
                </c:pt>
                <c:pt idx="10">
                  <c:v>神经外科</c:v>
                </c:pt>
                <c:pt idx="11">
                  <c:v>泌尿外科</c:v>
                </c:pt>
                <c:pt idx="12">
                  <c:v>肾脏内科</c:v>
                </c:pt>
                <c:pt idx="13">
                  <c:v>心血管内科</c:v>
                </c:pt>
                <c:pt idx="14">
                  <c:v>中医经典科</c:v>
                </c:pt>
                <c:pt idx="15">
                  <c:v>儿科</c:v>
                </c:pt>
                <c:pt idx="16">
                  <c:v>运动损伤骨科</c:v>
                </c:pt>
                <c:pt idx="17">
                  <c:v>老年医学科</c:v>
                </c:pt>
                <c:pt idx="18">
                  <c:v>心病一科</c:v>
                </c:pt>
                <c:pt idx="19">
                  <c:v>消化内科</c:v>
                </c:pt>
                <c:pt idx="20">
                  <c:v>推拿科</c:v>
                </c:pt>
                <c:pt idx="21">
                  <c:v>心病三科</c:v>
                </c:pt>
                <c:pt idx="22">
                  <c:v>血液科</c:v>
                </c:pt>
                <c:pt idx="23">
                  <c:v>胸外科</c:v>
                </c:pt>
                <c:pt idx="24">
                  <c:v>皮肤科</c:v>
                </c:pt>
                <c:pt idx="25">
                  <c:v>脑病二科</c:v>
                </c:pt>
                <c:pt idx="26">
                  <c:v>东区肾病科</c:v>
                </c:pt>
                <c:pt idx="27">
                  <c:v>眼科</c:v>
                </c:pt>
                <c:pt idx="28">
                  <c:v>肿瘤内科</c:v>
                </c:pt>
                <c:pt idx="29">
                  <c:v>创伤骨科</c:v>
                </c:pt>
                <c:pt idx="30">
                  <c:v>产科</c:v>
                </c:pt>
                <c:pt idx="31">
                  <c:v>周围血管科</c:v>
                </c:pt>
                <c:pt idx="32">
                  <c:v>东区重症医学科</c:v>
                </c:pt>
                <c:pt idx="33">
                  <c:v>乳腺甲状腺外科</c:v>
                </c:pt>
                <c:pt idx="34">
                  <c:v>口腔科</c:v>
                </c:pt>
                <c:pt idx="35">
                  <c:v>显微骨科</c:v>
                </c:pt>
                <c:pt idx="36">
                  <c:v>治未病中心</c:v>
                </c:pt>
                <c:pt idx="37">
                  <c:v>脑病一科</c:v>
                </c:pt>
                <c:pt idx="38">
                  <c:v>小儿骨科</c:v>
                </c:pt>
                <c:pt idx="39">
                  <c:v>心病四科</c:v>
                </c:pt>
                <c:pt idx="40">
                  <c:v>妇科</c:v>
                </c:pt>
                <c:pt idx="41">
                  <c:v>肝胆外科</c:v>
                </c:pt>
                <c:pt idx="42">
                  <c:v>肾病科</c:v>
                </c:pt>
                <c:pt idx="43">
                  <c:v>小儿推拿科</c:v>
                </c:pt>
                <c:pt idx="44">
                  <c:v>妇二科</c:v>
                </c:pt>
                <c:pt idx="45">
                  <c:v>微创骨科</c:v>
                </c:pt>
                <c:pt idx="46">
                  <c:v>神经内科</c:v>
                </c:pt>
                <c:pt idx="47">
                  <c:v>妇科妇二科合并</c:v>
                </c:pt>
                <c:pt idx="48">
                  <c:v>骨科</c:v>
                </c:pt>
                <c:pt idx="49">
                  <c:v>西区重症医学科</c:v>
                </c:pt>
                <c:pt idx="50">
                  <c:v>针灸科</c:v>
                </c:pt>
                <c:pt idx="51">
                  <c:v>脊柱骨科</c:v>
                </c:pt>
                <c:pt idx="52">
                  <c:v>美容皮肤科</c:v>
                </c:pt>
                <c:pt idx="53">
                  <c:v>身心医学科</c:v>
                </c:pt>
                <c:pt idx="54">
                  <c:v>脾胃科消化科合并</c:v>
                </c:pt>
                <c:pt idx="55">
                  <c:v>脑病三科</c:v>
                </c:pt>
                <c:pt idx="56">
                  <c:v>重症医学科</c:v>
                </c:pt>
                <c:pt idx="57">
                  <c:v>内分泌科</c:v>
                </c:pt>
                <c:pt idx="58">
                  <c:v>综合内科</c:v>
                </c:pt>
                <c:pt idx="59">
                  <c:v>呼吸内科</c:v>
                </c:pt>
                <c:pt idx="60">
                  <c:v>心病二科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97.23590615431502</c:v>
                </c:pt>
                <c:pt idx="2">
                  <c:v>95.79681107821521</c:v>
                </c:pt>
                <c:pt idx="3">
                  <c:v>92.32228284722247</c:v>
                </c:pt>
                <c:pt idx="4">
                  <c:v>92.106274308978</c:v>
                </c:pt>
                <c:pt idx="5">
                  <c:v>91.61928658419725</c:v>
                </c:pt>
                <c:pt idx="6">
                  <c:v>91.53600537940189</c:v>
                </c:pt>
                <c:pt idx="7">
                  <c:v>90.51333292876747</c:v>
                </c:pt>
                <c:pt idx="8">
                  <c:v>87.72490889127916</c:v>
                </c:pt>
                <c:pt idx="9">
                  <c:v>86.69934510948596</c:v>
                </c:pt>
                <c:pt idx="10">
                  <c:v>85.78169571807977</c:v>
                </c:pt>
                <c:pt idx="11">
                  <c:v>84.53173942428351</c:v>
                </c:pt>
                <c:pt idx="12">
                  <c:v>83.83255136159696</c:v>
                </c:pt>
                <c:pt idx="13">
                  <c:v>83.8122179940236</c:v>
                </c:pt>
                <c:pt idx="14">
                  <c:v>83.75927341799665</c:v>
                </c:pt>
                <c:pt idx="15">
                  <c:v>82.89302158189933</c:v>
                </c:pt>
                <c:pt idx="16">
                  <c:v>80.2252673364965</c:v>
                </c:pt>
                <c:pt idx="17">
                  <c:v>79.03304900108306</c:v>
                </c:pt>
                <c:pt idx="18">
                  <c:v>77.78479551035902</c:v>
                </c:pt>
                <c:pt idx="19">
                  <c:v>76.52348292913013</c:v>
                </c:pt>
                <c:pt idx="20">
                  <c:v>75.41937997997036</c:v>
                </c:pt>
                <c:pt idx="21">
                  <c:v>70.82509579152931</c:v>
                </c:pt>
                <c:pt idx="22">
                  <c:v>69.02412647746361</c:v>
                </c:pt>
                <c:pt idx="23">
                  <c:v>68.87395474777273</c:v>
                </c:pt>
                <c:pt idx="24">
                  <c:v>65.65115311974414</c:v>
                </c:pt>
                <c:pt idx="25">
                  <c:v>59.53310712924525</c:v>
                </c:pt>
                <c:pt idx="26">
                  <c:v>57.76308791791819</c:v>
                </c:pt>
                <c:pt idx="27">
                  <c:v>56.903747925064</c:v>
                </c:pt>
                <c:pt idx="28">
                  <c:v>56.04523013780291</c:v>
                </c:pt>
                <c:pt idx="29">
                  <c:v>53.9235558427352</c:v>
                </c:pt>
                <c:pt idx="30">
                  <c:v>52.87194831500969</c:v>
                </c:pt>
                <c:pt idx="31">
                  <c:v>52.45334700320962</c:v>
                </c:pt>
                <c:pt idx="32">
                  <c:v>50.97603579688158</c:v>
                </c:pt>
                <c:pt idx="33">
                  <c:v>49.538895174263565</c:v>
                </c:pt>
                <c:pt idx="34">
                  <c:v>49.45409805502218</c:v>
                </c:pt>
                <c:pt idx="35">
                  <c:v>48.78809989684606</c:v>
                </c:pt>
                <c:pt idx="36">
                  <c:v>48.785201066646515</c:v>
                </c:pt>
                <c:pt idx="37">
                  <c:v>44.649985583038315</c:v>
                </c:pt>
                <c:pt idx="38">
                  <c:v>43.56722959403476</c:v>
                </c:pt>
                <c:pt idx="39">
                  <c:v>38.741987484465106</c:v>
                </c:pt>
                <c:pt idx="40">
                  <c:v>37.93771251172108</c:v>
                </c:pt>
                <c:pt idx="41">
                  <c:v>36.80312696969576</c:v>
                </c:pt>
                <c:pt idx="42">
                  <c:v>32.55795153904506</c:v>
                </c:pt>
                <c:pt idx="43">
                  <c:v>31.861164981235582</c:v>
                </c:pt>
                <c:pt idx="44">
                  <c:v>31.79803958736646</c:v>
                </c:pt>
                <c:pt idx="45">
                  <c:v>31.60412442636588</c:v>
                </c:pt>
                <c:pt idx="46">
                  <c:v>30.716218228070815</c:v>
                </c:pt>
                <c:pt idx="47">
                  <c:v>28.52691199400951</c:v>
                </c:pt>
                <c:pt idx="48">
                  <c:v>27.466286763361893</c:v>
                </c:pt>
                <c:pt idx="49">
                  <c:v>26.552146422663988</c:v>
                </c:pt>
                <c:pt idx="50">
                  <c:v>24.80132682616569</c:v>
                </c:pt>
                <c:pt idx="51">
                  <c:v>22.470272507017874</c:v>
                </c:pt>
                <c:pt idx="52">
                  <c:v>18.4400499336099</c:v>
                </c:pt>
                <c:pt idx="53">
                  <c:v>18.409364355603582</c:v>
                </c:pt>
                <c:pt idx="54">
                  <c:v>18.392590688101194</c:v>
                </c:pt>
                <c:pt idx="55">
                  <c:v>16.16731934239941</c:v>
                </c:pt>
                <c:pt idx="56">
                  <c:v>15.921834179009629</c:v>
                </c:pt>
                <c:pt idx="57">
                  <c:v>13.570947456020475</c:v>
                </c:pt>
                <c:pt idx="58">
                  <c:v>13.452405158590983</c:v>
                </c:pt>
                <c:pt idx="59">
                  <c:v>11.77396198704532</c:v>
                </c:pt>
                <c:pt idx="60">
                  <c:v>9.562170296004721</c:v>
                </c:pt>
                <c:pt idx="61">
                  <c:v>0.9747888645605249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风湿病科</c:v>
                </c:pt>
                <c:pt idx="2">
                  <c:v>综合内科</c:v>
                </c:pt>
                <c:pt idx="3">
                  <c:v>男科</c:v>
                </c:pt>
                <c:pt idx="4">
                  <c:v>肿瘤内科</c:v>
                </c:pt>
                <c:pt idx="5">
                  <c:v>耳鼻喉科</c:v>
                </c:pt>
                <c:pt idx="6">
                  <c:v>创伤骨科</c:v>
                </c:pt>
                <c:pt idx="7">
                  <c:v>中医经典科</c:v>
                </c:pt>
                <c:pt idx="8">
                  <c:v>心血管内科</c:v>
                </c:pt>
                <c:pt idx="9">
                  <c:v>脊柱骨科</c:v>
                </c:pt>
                <c:pt idx="10">
                  <c:v>心病三科</c:v>
                </c:pt>
                <c:pt idx="11">
                  <c:v>心病二科</c:v>
                </c:pt>
                <c:pt idx="12">
                  <c:v>乳腺甲状腺外科</c:v>
                </c:pt>
                <c:pt idx="13">
                  <c:v>周围血管科</c:v>
                </c:pt>
                <c:pt idx="14">
                  <c:v>皮肤科</c:v>
                </c:pt>
                <c:pt idx="15">
                  <c:v>产科</c:v>
                </c:pt>
                <c:pt idx="16">
                  <c:v>眼科</c:v>
                </c:pt>
                <c:pt idx="17">
                  <c:v>东区肾病科</c:v>
                </c:pt>
                <c:pt idx="18">
                  <c:v>脑病三科</c:v>
                </c:pt>
                <c:pt idx="19">
                  <c:v>显微骨科</c:v>
                </c:pt>
                <c:pt idx="20">
                  <c:v>医院</c:v>
                </c:pt>
                <c:pt idx="21">
                  <c:v>呼吸内科</c:v>
                </c:pt>
                <c:pt idx="22">
                  <c:v>妇科妇二科合并</c:v>
                </c:pt>
                <c:pt idx="23">
                  <c:v>心病四科</c:v>
                </c:pt>
                <c:pt idx="24">
                  <c:v>口腔科</c:v>
                </c:pt>
                <c:pt idx="25">
                  <c:v>身心医学科</c:v>
                </c:pt>
                <c:pt idx="26">
                  <c:v>脾胃科消化科合并</c:v>
                </c:pt>
                <c:pt idx="27">
                  <c:v>普通外科</c:v>
                </c:pt>
                <c:pt idx="28">
                  <c:v>妇科</c:v>
                </c:pt>
                <c:pt idx="29">
                  <c:v>胸外科</c:v>
                </c:pt>
                <c:pt idx="30">
                  <c:v>康复科</c:v>
                </c:pt>
                <c:pt idx="31">
                  <c:v>小儿推拿科</c:v>
                </c:pt>
                <c:pt idx="32">
                  <c:v>骨科</c:v>
                </c:pt>
                <c:pt idx="33">
                  <c:v>泌尿外科</c:v>
                </c:pt>
                <c:pt idx="34">
                  <c:v>内分泌科</c:v>
                </c:pt>
                <c:pt idx="35">
                  <c:v>脑病一科</c:v>
                </c:pt>
                <c:pt idx="36">
                  <c:v>美容皮肤科</c:v>
                </c:pt>
                <c:pt idx="37">
                  <c:v>肾脏内科</c:v>
                </c:pt>
                <c:pt idx="38">
                  <c:v>治未病中心</c:v>
                </c:pt>
                <c:pt idx="39">
                  <c:v>消化内科</c:v>
                </c:pt>
                <c:pt idx="40">
                  <c:v>老年医学科</c:v>
                </c:pt>
                <c:pt idx="41">
                  <c:v>心病一科</c:v>
                </c:pt>
                <c:pt idx="42">
                  <c:v>针灸科</c:v>
                </c:pt>
                <c:pt idx="43">
                  <c:v>血液科</c:v>
                </c:pt>
                <c:pt idx="44">
                  <c:v>妇二科</c:v>
                </c:pt>
                <c:pt idx="45">
                  <c:v>推拿科</c:v>
                </c:pt>
                <c:pt idx="46">
                  <c:v>东区重症医学科</c:v>
                </c:pt>
                <c:pt idx="47">
                  <c:v>肝病科</c:v>
                </c:pt>
                <c:pt idx="48">
                  <c:v>运动损伤骨科</c:v>
                </c:pt>
                <c:pt idx="49">
                  <c:v>关节骨科</c:v>
                </c:pt>
                <c:pt idx="50">
                  <c:v>肛肠科</c:v>
                </c:pt>
                <c:pt idx="51">
                  <c:v>小儿骨科</c:v>
                </c:pt>
                <c:pt idx="52">
                  <c:v>儿科</c:v>
                </c:pt>
                <c:pt idx="53">
                  <c:v>肝胆外科</c:v>
                </c:pt>
                <c:pt idx="54">
                  <c:v>中医外治中心</c:v>
                </c:pt>
                <c:pt idx="55">
                  <c:v>神经外科</c:v>
                </c:pt>
                <c:pt idx="56">
                  <c:v>脑病二科</c:v>
                </c:pt>
                <c:pt idx="57">
                  <c:v>神经内科</c:v>
                </c:pt>
                <c:pt idx="58">
                  <c:v>重症医学科</c:v>
                </c:pt>
                <c:pt idx="59">
                  <c:v>西区重症医学科</c:v>
                </c:pt>
                <c:pt idx="60">
                  <c:v>微创骨科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99.0018083671006</c:v>
                </c:pt>
                <c:pt idx="2">
                  <c:v>98.30549625527348</c:v>
                </c:pt>
                <c:pt idx="3">
                  <c:v>96.14380038141395</c:v>
                </c:pt>
                <c:pt idx="4">
                  <c:v>94.69228933392228</c:v>
                </c:pt>
                <c:pt idx="5">
                  <c:v>94.13187382258873</c:v>
                </c:pt>
                <c:pt idx="6">
                  <c:v>92.78871127468148</c:v>
                </c:pt>
                <c:pt idx="7">
                  <c:v>92.550391656166</c:v>
                </c:pt>
                <c:pt idx="8">
                  <c:v>91.54876886236622</c:v>
                </c:pt>
                <c:pt idx="9">
                  <c:v>90.64813956860634</c:v>
                </c:pt>
                <c:pt idx="10">
                  <c:v>88.3604264003365</c:v>
                </c:pt>
                <c:pt idx="11">
                  <c:v>87.8944570717706</c:v>
                </c:pt>
                <c:pt idx="12">
                  <c:v>87.51702152348093</c:v>
                </c:pt>
                <c:pt idx="13">
                  <c:v>84.09417975803437</c:v>
                </c:pt>
                <c:pt idx="14">
                  <c:v>81.1712981119419</c:v>
                </c:pt>
                <c:pt idx="15">
                  <c:v>80.09282831353529</c:v>
                </c:pt>
                <c:pt idx="16">
                  <c:v>75.44614800920004</c:v>
                </c:pt>
                <c:pt idx="17">
                  <c:v>71.7764126711833</c:v>
                </c:pt>
                <c:pt idx="18">
                  <c:v>69.85012132765812</c:v>
                </c:pt>
                <c:pt idx="19">
                  <c:v>69.31940776843378</c:v>
                </c:pt>
                <c:pt idx="20">
                  <c:v>66.9321406268614</c:v>
                </c:pt>
                <c:pt idx="21">
                  <c:v>65.99853634160047</c:v>
                </c:pt>
                <c:pt idx="22">
                  <c:v>65.94221249260524</c:v>
                </c:pt>
                <c:pt idx="23">
                  <c:v>65.70837552322023</c:v>
                </c:pt>
                <c:pt idx="24">
                  <c:v>64.87198431984041</c:v>
                </c:pt>
                <c:pt idx="25">
                  <c:v>63.34096305908835</c:v>
                </c:pt>
                <c:pt idx="26">
                  <c:v>62.45611007126161</c:v>
                </c:pt>
                <c:pt idx="27">
                  <c:v>60.64134222837698</c:v>
                </c:pt>
                <c:pt idx="28">
                  <c:v>58.03778287485687</c:v>
                </c:pt>
                <c:pt idx="29">
                  <c:v>51.92730170820898</c:v>
                </c:pt>
                <c:pt idx="30">
                  <c:v>51.0676958257566</c:v>
                </c:pt>
                <c:pt idx="31">
                  <c:v>47.48398535219222</c:v>
                </c:pt>
                <c:pt idx="32">
                  <c:v>46.009060987869006</c:v>
                </c:pt>
                <c:pt idx="33">
                  <c:v>45.395213864278794</c:v>
                </c:pt>
                <c:pt idx="34">
                  <c:v>45.098178488136476</c:v>
                </c:pt>
                <c:pt idx="35">
                  <c:v>44.22410192209069</c:v>
                </c:pt>
                <c:pt idx="36">
                  <c:v>44.19906234172816</c:v>
                </c:pt>
                <c:pt idx="37">
                  <c:v>41.94131016181079</c:v>
                </c:pt>
                <c:pt idx="38">
                  <c:v>37.343708310862084</c:v>
                </c:pt>
                <c:pt idx="39">
                  <c:v>35.0946123412095</c:v>
                </c:pt>
                <c:pt idx="40">
                  <c:v>34.688527666452444</c:v>
                </c:pt>
                <c:pt idx="41">
                  <c:v>33.57237101391259</c:v>
                </c:pt>
                <c:pt idx="42">
                  <c:v>33.2225171171272</c:v>
                </c:pt>
                <c:pt idx="43">
                  <c:v>25.53317430816144</c:v>
                </c:pt>
                <c:pt idx="44">
                  <c:v>24.513977013631845</c:v>
                </c:pt>
                <c:pt idx="45">
                  <c:v>17.159783331214147</c:v>
                </c:pt>
                <c:pt idx="46">
                  <c:v>16.2228249421797</c:v>
                </c:pt>
                <c:pt idx="47">
                  <c:v>15.157532620993859</c:v>
                </c:pt>
                <c:pt idx="48">
                  <c:v>14.347664859332697</c:v>
                </c:pt>
                <c:pt idx="49">
                  <c:v>13.914512989692572</c:v>
                </c:pt>
                <c:pt idx="50">
                  <c:v>13.152427431613777</c:v>
                </c:pt>
                <c:pt idx="51">
                  <c:v>13.099917946689033</c:v>
                </c:pt>
                <c:pt idx="52">
                  <c:v>11.869917265095141</c:v>
                </c:pt>
                <c:pt idx="53">
                  <c:v>11.611642260242913</c:v>
                </c:pt>
                <c:pt idx="54">
                  <c:v>10.778953522593346</c:v>
                </c:pt>
                <c:pt idx="55">
                  <c:v>9.692869309070717</c:v>
                </c:pt>
                <c:pt idx="56">
                  <c:v>7.487260767499836</c:v>
                </c:pt>
                <c:pt idx="57">
                  <c:v>3.995863591035875</c:v>
                </c:pt>
                <c:pt idx="58">
                  <c:v>3.4001342515051154</c:v>
                </c:pt>
                <c:pt idx="59">
                  <c:v>2.999352786023079</c:v>
                </c:pt>
                <c:pt idx="60">
                  <c:v>2.406887540884672</c:v>
                </c:pt>
                <c:pt idx="61">
                  <c:v>1.712372234927839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肾脏内科</c:v>
                </c:pt>
                <c:pt idx="2">
                  <c:v>妇科</c:v>
                </c:pt>
                <c:pt idx="3">
                  <c:v>运动损伤骨科</c:v>
                </c:pt>
                <c:pt idx="4">
                  <c:v>关节骨科</c:v>
                </c:pt>
                <c:pt idx="5">
                  <c:v>呼吸内科</c:v>
                </c:pt>
                <c:pt idx="6">
                  <c:v>妇科妇二科合并</c:v>
                </c:pt>
                <c:pt idx="7">
                  <c:v>中医经典科</c:v>
                </c:pt>
                <c:pt idx="8">
                  <c:v>骨科</c:v>
                </c:pt>
                <c:pt idx="9">
                  <c:v>肾病科</c:v>
                </c:pt>
                <c:pt idx="10">
                  <c:v>身心医学科</c:v>
                </c:pt>
                <c:pt idx="11">
                  <c:v>脊柱骨科</c:v>
                </c:pt>
                <c:pt idx="12">
                  <c:v>显微骨科</c:v>
                </c:pt>
                <c:pt idx="13">
                  <c:v>肛肠科</c:v>
                </c:pt>
                <c:pt idx="14">
                  <c:v>脑病三科</c:v>
                </c:pt>
                <c:pt idx="15">
                  <c:v>脾胃病科</c:v>
                </c:pt>
                <c:pt idx="16">
                  <c:v>胸外科</c:v>
                </c:pt>
                <c:pt idx="17">
                  <c:v>周围血管科</c:v>
                </c:pt>
                <c:pt idx="18">
                  <c:v>皮肤科</c:v>
                </c:pt>
                <c:pt idx="19">
                  <c:v>东区肾病科</c:v>
                </c:pt>
                <c:pt idx="20">
                  <c:v>脾胃科消化科合并</c:v>
                </c:pt>
                <c:pt idx="21">
                  <c:v>小儿推拿科</c:v>
                </c:pt>
                <c:pt idx="22">
                  <c:v>男科</c:v>
                </c:pt>
                <c:pt idx="23">
                  <c:v>内分泌科</c:v>
                </c:pt>
                <c:pt idx="24">
                  <c:v>重症医学科</c:v>
                </c:pt>
                <c:pt idx="25">
                  <c:v>中医外治中心</c:v>
                </c:pt>
                <c:pt idx="26">
                  <c:v>肝病科</c:v>
                </c:pt>
                <c:pt idx="27">
                  <c:v>心血管内科</c:v>
                </c:pt>
                <c:pt idx="28">
                  <c:v>神经内科</c:v>
                </c:pt>
                <c:pt idx="29">
                  <c:v>治未病中心</c:v>
                </c:pt>
                <c:pt idx="30">
                  <c:v>神经外科</c:v>
                </c:pt>
                <c:pt idx="31">
                  <c:v>创伤骨科</c:v>
                </c:pt>
                <c:pt idx="32">
                  <c:v>肿瘤内科</c:v>
                </c:pt>
                <c:pt idx="33">
                  <c:v>东区重症医学科</c:v>
                </c:pt>
                <c:pt idx="34">
                  <c:v>产科</c:v>
                </c:pt>
                <c:pt idx="35">
                  <c:v>泌尿外科</c:v>
                </c:pt>
                <c:pt idx="36">
                  <c:v>微创骨科</c:v>
                </c:pt>
                <c:pt idx="37">
                  <c:v>美容皮肤科</c:v>
                </c:pt>
                <c:pt idx="38">
                  <c:v>消化内科</c:v>
                </c:pt>
                <c:pt idx="39">
                  <c:v>心病四科</c:v>
                </c:pt>
                <c:pt idx="40">
                  <c:v>小儿骨科</c:v>
                </c:pt>
                <c:pt idx="41">
                  <c:v>普通外科</c:v>
                </c:pt>
                <c:pt idx="42">
                  <c:v>针灸科</c:v>
                </c:pt>
                <c:pt idx="43">
                  <c:v>老年医学科</c:v>
                </c:pt>
                <c:pt idx="44">
                  <c:v>推拿科</c:v>
                </c:pt>
                <c:pt idx="45">
                  <c:v>康复科</c:v>
                </c:pt>
                <c:pt idx="46">
                  <c:v>口腔科</c:v>
                </c:pt>
                <c:pt idx="47">
                  <c:v>西区重症医学科</c:v>
                </c:pt>
                <c:pt idx="48">
                  <c:v>脑病二科</c:v>
                </c:pt>
                <c:pt idx="49">
                  <c:v>血液科</c:v>
                </c:pt>
                <c:pt idx="50">
                  <c:v>心病二科</c:v>
                </c:pt>
                <c:pt idx="51">
                  <c:v>乳腺甲状腺外科</c:v>
                </c:pt>
                <c:pt idx="52">
                  <c:v>脑病一科</c:v>
                </c:pt>
                <c:pt idx="53">
                  <c:v>综合内科</c:v>
                </c:pt>
                <c:pt idx="54">
                  <c:v>心病一科</c:v>
                </c:pt>
                <c:pt idx="55">
                  <c:v>风湿病科</c:v>
                </c:pt>
                <c:pt idx="56">
                  <c:v>肝胆外科</c:v>
                </c:pt>
                <c:pt idx="57">
                  <c:v>妇二科</c:v>
                </c:pt>
                <c:pt idx="58">
                  <c:v>儿科</c:v>
                </c:pt>
                <c:pt idx="59">
                  <c:v>眼科</c:v>
                </c:pt>
                <c:pt idx="60">
                  <c:v>心病三科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95.38095999994067</c:v>
                </c:pt>
                <c:pt idx="2">
                  <c:v>92.14276650965738</c:v>
                </c:pt>
                <c:pt idx="3">
                  <c:v>91.92655532557508</c:v>
                </c:pt>
                <c:pt idx="4">
                  <c:v>90.15826363129926</c:v>
                </c:pt>
                <c:pt idx="5">
                  <c:v>89.89714686711834</c:v>
                </c:pt>
                <c:pt idx="6">
                  <c:v>88.82116404072622</c:v>
                </c:pt>
                <c:pt idx="7">
                  <c:v>87.28134507601798</c:v>
                </c:pt>
                <c:pt idx="8">
                  <c:v>86.50026016399211</c:v>
                </c:pt>
                <c:pt idx="9">
                  <c:v>80.8263644656415</c:v>
                </c:pt>
                <c:pt idx="10">
                  <c:v>78.78488956516951</c:v>
                </c:pt>
                <c:pt idx="11">
                  <c:v>76.93987475082231</c:v>
                </c:pt>
                <c:pt idx="12">
                  <c:v>76.78435650971404</c:v>
                </c:pt>
                <c:pt idx="13">
                  <c:v>76.65266214623895</c:v>
                </c:pt>
                <c:pt idx="14">
                  <c:v>74.39124408325884</c:v>
                </c:pt>
                <c:pt idx="15">
                  <c:v>72.24294027567169</c:v>
                </c:pt>
                <c:pt idx="16">
                  <c:v>70.52903164919182</c:v>
                </c:pt>
                <c:pt idx="17">
                  <c:v>70.17070827866645</c:v>
                </c:pt>
                <c:pt idx="18">
                  <c:v>69.2054942612854</c:v>
                </c:pt>
                <c:pt idx="19">
                  <c:v>68.6119946308634</c:v>
                </c:pt>
                <c:pt idx="20">
                  <c:v>68.45850179735578</c:v>
                </c:pt>
                <c:pt idx="21">
                  <c:v>67.85122478975174</c:v>
                </c:pt>
                <c:pt idx="22">
                  <c:v>64.04344746666712</c:v>
                </c:pt>
                <c:pt idx="23">
                  <c:v>63.59639319623875</c:v>
                </c:pt>
                <c:pt idx="24">
                  <c:v>63.52674759669036</c:v>
                </c:pt>
                <c:pt idx="25">
                  <c:v>62.634017947084565</c:v>
                </c:pt>
                <c:pt idx="26">
                  <c:v>61.85764145604276</c:v>
                </c:pt>
                <c:pt idx="27">
                  <c:v>55.739658754706234</c:v>
                </c:pt>
                <c:pt idx="28">
                  <c:v>54.02657993138659</c:v>
                </c:pt>
                <c:pt idx="29">
                  <c:v>53.639126755030084</c:v>
                </c:pt>
                <c:pt idx="30">
                  <c:v>52.27216339105936</c:v>
                </c:pt>
                <c:pt idx="31">
                  <c:v>50.88721509782832</c:v>
                </c:pt>
                <c:pt idx="32">
                  <c:v>49.54011094944104</c:v>
                </c:pt>
                <c:pt idx="33">
                  <c:v>48.96827443703744</c:v>
                </c:pt>
                <c:pt idx="34">
                  <c:v>48.915646368917635</c:v>
                </c:pt>
                <c:pt idx="35">
                  <c:v>48.52701097321373</c:v>
                </c:pt>
                <c:pt idx="36">
                  <c:v>46.05077532353965</c:v>
                </c:pt>
                <c:pt idx="37">
                  <c:v>38.92514846009198</c:v>
                </c:pt>
                <c:pt idx="38">
                  <c:v>36.914974766824905</c:v>
                </c:pt>
                <c:pt idx="39">
                  <c:v>35.892807740737794</c:v>
                </c:pt>
                <c:pt idx="40">
                  <c:v>28.9692153385843</c:v>
                </c:pt>
                <c:pt idx="41">
                  <c:v>26.154919417642674</c:v>
                </c:pt>
                <c:pt idx="42">
                  <c:v>24.019831097103328</c:v>
                </c:pt>
                <c:pt idx="43">
                  <c:v>23.451368550356655</c:v>
                </c:pt>
                <c:pt idx="44">
                  <c:v>23.35402858679787</c:v>
                </c:pt>
                <c:pt idx="45">
                  <c:v>19.758609985385455</c:v>
                </c:pt>
                <c:pt idx="46">
                  <c:v>19.30519803291293</c:v>
                </c:pt>
                <c:pt idx="47">
                  <c:v>14.879237849449623</c:v>
                </c:pt>
                <c:pt idx="48">
                  <c:v>12.964435343759105</c:v>
                </c:pt>
                <c:pt idx="49">
                  <c:v>12.568489161496199</c:v>
                </c:pt>
                <c:pt idx="50">
                  <c:v>12.208479465448608</c:v>
                </c:pt>
                <c:pt idx="51">
                  <c:v>10.692030989496516</c:v>
                </c:pt>
                <c:pt idx="52">
                  <c:v>10.289915427527774</c:v>
                </c:pt>
                <c:pt idx="53">
                  <c:v>10.040299221353632</c:v>
                </c:pt>
                <c:pt idx="54">
                  <c:v>8.919314032654913</c:v>
                </c:pt>
                <c:pt idx="55">
                  <c:v>7.938497094435482</c:v>
                </c:pt>
                <c:pt idx="56">
                  <c:v>7.9382245248003525</c:v>
                </c:pt>
                <c:pt idx="57">
                  <c:v>5.86157102384588</c:v>
                </c:pt>
                <c:pt idx="58">
                  <c:v>5.470730534002422</c:v>
                </c:pt>
                <c:pt idx="59">
                  <c:v>1.6499142253124877</c:v>
                </c:pt>
                <c:pt idx="60">
                  <c:v>0.7322400052498734</c:v>
                </c:pt>
                <c:pt idx="61">
                  <c:v>0.33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203</Slides>
  <Notes>203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203</vt:i4>
      </vt:variant>
    </vt:vector>
  </HeadingPairs>
  <TitlesOfParts>
    <vt:vector size="20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2021-09-28T08:16:31Z</dcterms:created>
  <dcterms:modified xsi:type="dcterms:W3CDTF">2021-09-28T08:16:31Z</dcterms:modified>
</cp:coreProperties>
</file>